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8" r:id="rId4"/>
    <p:sldId id="258" r:id="rId5"/>
    <p:sldId id="260" r:id="rId6"/>
    <p:sldId id="265" r:id="rId7"/>
    <p:sldId id="283" r:id="rId8"/>
    <p:sldId id="279" r:id="rId9"/>
    <p:sldId id="261" r:id="rId10"/>
    <p:sldId id="269" r:id="rId11"/>
    <p:sldId id="267" r:id="rId12"/>
    <p:sldId id="270" r:id="rId13"/>
    <p:sldId id="280" r:id="rId14"/>
    <p:sldId id="262" r:id="rId15"/>
    <p:sldId id="278" r:id="rId16"/>
    <p:sldId id="275" r:id="rId17"/>
    <p:sldId id="272" r:id="rId18"/>
    <p:sldId id="263" r:id="rId19"/>
    <p:sldId id="274" r:id="rId20"/>
    <p:sldId id="277" r:id="rId21"/>
    <p:sldId id="271" r:id="rId22"/>
    <p:sldId id="273" r:id="rId23"/>
    <p:sldId id="264" r:id="rId24"/>
    <p:sldId id="282" r:id="rId25"/>
    <p:sldId id="276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64" d="100"/>
          <a:sy n="64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C2DFB-3C15-4EC7-9999-AA6FC0A4DF0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1AAE40-2ECC-4B83-B81A-427C12474590}">
      <dgm:prSet phldrT="[Текст]"/>
      <dgm:spPr/>
      <dgm:t>
        <a:bodyPr/>
        <a:lstStyle/>
        <a:p>
          <a:r>
            <a:rPr lang="ru-RU" dirty="0" smtClean="0"/>
            <a:t>Личное</a:t>
          </a:r>
          <a:endParaRPr lang="ru-RU" dirty="0"/>
        </a:p>
      </dgm:t>
    </dgm:pt>
    <dgm:pt modelId="{8CB19C29-4CE7-4296-8BA5-17F0DCF50D49}" type="parTrans" cxnId="{0E96EDB6-4492-46E6-885A-2B5120266A82}">
      <dgm:prSet/>
      <dgm:spPr/>
      <dgm:t>
        <a:bodyPr/>
        <a:lstStyle/>
        <a:p>
          <a:endParaRPr lang="ru-RU"/>
        </a:p>
      </dgm:t>
    </dgm:pt>
    <dgm:pt modelId="{9BFC988F-0601-4510-90E1-F38E9085F101}" type="sibTrans" cxnId="{0E96EDB6-4492-46E6-885A-2B5120266A82}">
      <dgm:prSet/>
      <dgm:spPr/>
      <dgm:t>
        <a:bodyPr/>
        <a:lstStyle/>
        <a:p>
          <a:endParaRPr lang="ru-RU"/>
        </a:p>
      </dgm:t>
    </dgm:pt>
    <dgm:pt modelId="{12A22878-5E5E-4664-A724-3C469155B489}">
      <dgm:prSet phldrT="[Текст]"/>
      <dgm:spPr/>
      <dgm:t>
        <a:bodyPr/>
        <a:lstStyle/>
        <a:p>
          <a:r>
            <a:rPr lang="ru-RU" dirty="0" smtClean="0"/>
            <a:t>рюкзак</a:t>
          </a:r>
          <a:endParaRPr lang="ru-RU" dirty="0"/>
        </a:p>
      </dgm:t>
    </dgm:pt>
    <dgm:pt modelId="{09CD7F3F-0E6B-4F42-8C53-E425C1000946}" type="parTrans" cxnId="{B880C105-B544-4127-9C60-E716613C6202}">
      <dgm:prSet/>
      <dgm:spPr/>
      <dgm:t>
        <a:bodyPr/>
        <a:lstStyle/>
        <a:p>
          <a:endParaRPr lang="ru-RU"/>
        </a:p>
      </dgm:t>
    </dgm:pt>
    <dgm:pt modelId="{8FABB46C-CC2D-438C-897D-1957B897A582}" type="sibTrans" cxnId="{B880C105-B544-4127-9C60-E716613C6202}">
      <dgm:prSet/>
      <dgm:spPr/>
      <dgm:t>
        <a:bodyPr/>
        <a:lstStyle/>
        <a:p>
          <a:endParaRPr lang="ru-RU"/>
        </a:p>
      </dgm:t>
    </dgm:pt>
    <dgm:pt modelId="{BD85A31F-11A5-4502-B9DE-8D33E17844E8}">
      <dgm:prSet phldrT="[Текст]"/>
      <dgm:spPr/>
      <dgm:t>
        <a:bodyPr/>
        <a:lstStyle/>
        <a:p>
          <a:r>
            <a:rPr lang="ru-RU" dirty="0" smtClean="0"/>
            <a:t>Общественное</a:t>
          </a:r>
          <a:endParaRPr lang="ru-RU" dirty="0"/>
        </a:p>
      </dgm:t>
    </dgm:pt>
    <dgm:pt modelId="{38622FBD-666C-455A-B09A-2F116E286DF5}" type="parTrans" cxnId="{CAB59ABE-311D-4051-891E-5A749EB04E08}">
      <dgm:prSet/>
      <dgm:spPr/>
      <dgm:t>
        <a:bodyPr/>
        <a:lstStyle/>
        <a:p>
          <a:endParaRPr lang="ru-RU"/>
        </a:p>
      </dgm:t>
    </dgm:pt>
    <dgm:pt modelId="{AC5DA87E-C93B-4700-9D22-B54456ADA2E2}" type="sibTrans" cxnId="{CAB59ABE-311D-4051-891E-5A749EB04E08}">
      <dgm:prSet/>
      <dgm:spPr/>
      <dgm:t>
        <a:bodyPr/>
        <a:lstStyle/>
        <a:p>
          <a:endParaRPr lang="ru-RU"/>
        </a:p>
      </dgm:t>
    </dgm:pt>
    <dgm:pt modelId="{5C537C85-6709-40F1-A2D6-B5A4BD9AEB3A}">
      <dgm:prSet phldrT="[Текст]"/>
      <dgm:spPr/>
      <dgm:t>
        <a:bodyPr/>
        <a:lstStyle/>
        <a:p>
          <a:r>
            <a:rPr lang="ru-RU" dirty="0" smtClean="0"/>
            <a:t>палатка</a:t>
          </a:r>
          <a:endParaRPr lang="ru-RU" dirty="0"/>
        </a:p>
      </dgm:t>
    </dgm:pt>
    <dgm:pt modelId="{CD82DEC1-27B6-4E66-A11F-0E89F86A2A2F}" type="parTrans" cxnId="{03E50EAA-D40D-4963-8D06-03926E4374B5}">
      <dgm:prSet/>
      <dgm:spPr/>
      <dgm:t>
        <a:bodyPr/>
        <a:lstStyle/>
        <a:p>
          <a:endParaRPr lang="ru-RU"/>
        </a:p>
      </dgm:t>
    </dgm:pt>
    <dgm:pt modelId="{246721DD-6350-4F89-B95F-A31459F6B22C}" type="sibTrans" cxnId="{03E50EAA-D40D-4963-8D06-03926E4374B5}">
      <dgm:prSet/>
      <dgm:spPr/>
      <dgm:t>
        <a:bodyPr/>
        <a:lstStyle/>
        <a:p>
          <a:endParaRPr lang="ru-RU"/>
        </a:p>
      </dgm:t>
    </dgm:pt>
    <dgm:pt modelId="{CFDAE5F4-5C15-4746-90C2-F157ED7CE38A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E771CA0-B8D6-486E-8534-31C0CD175609}" type="parTrans" cxnId="{5DC18A15-AE25-4B78-A08C-F99CF3F85EAD}">
      <dgm:prSet/>
      <dgm:spPr/>
      <dgm:t>
        <a:bodyPr/>
        <a:lstStyle/>
        <a:p>
          <a:endParaRPr lang="ru-RU"/>
        </a:p>
      </dgm:t>
    </dgm:pt>
    <dgm:pt modelId="{48A26C6C-546A-43F4-AAF7-0C6BDA75769E}" type="sibTrans" cxnId="{5DC18A15-AE25-4B78-A08C-F99CF3F85EAD}">
      <dgm:prSet/>
      <dgm:spPr/>
      <dgm:t>
        <a:bodyPr/>
        <a:lstStyle/>
        <a:p>
          <a:endParaRPr lang="ru-RU"/>
        </a:p>
      </dgm:t>
    </dgm:pt>
    <dgm:pt modelId="{4B3CEE03-AD0A-44FE-82C8-A70198C3315F}">
      <dgm:prSet phldrT="[Текст]"/>
      <dgm:spPr/>
      <dgm:t>
        <a:bodyPr/>
        <a:lstStyle/>
        <a:p>
          <a:r>
            <a:rPr lang="ru-RU" dirty="0" smtClean="0"/>
            <a:t>Специальное</a:t>
          </a:r>
          <a:endParaRPr lang="ru-RU" dirty="0"/>
        </a:p>
      </dgm:t>
    </dgm:pt>
    <dgm:pt modelId="{4D25BA9E-A1D0-4343-A0BC-E4C378988638}" type="parTrans" cxnId="{872FD64C-2A22-42C1-8ECE-7C2D491B8B2C}">
      <dgm:prSet/>
      <dgm:spPr/>
      <dgm:t>
        <a:bodyPr/>
        <a:lstStyle/>
        <a:p>
          <a:endParaRPr lang="ru-RU"/>
        </a:p>
      </dgm:t>
    </dgm:pt>
    <dgm:pt modelId="{FBEED467-788D-4DCA-B834-771DBCF62B78}" type="sibTrans" cxnId="{872FD64C-2A22-42C1-8ECE-7C2D491B8B2C}">
      <dgm:prSet/>
      <dgm:spPr/>
      <dgm:t>
        <a:bodyPr/>
        <a:lstStyle/>
        <a:p>
          <a:endParaRPr lang="ru-RU"/>
        </a:p>
      </dgm:t>
    </dgm:pt>
    <dgm:pt modelId="{58513720-522C-4F2B-BB54-F32E3B8D52F0}">
      <dgm:prSet phldrT="[Текст]"/>
      <dgm:spPr/>
      <dgm:t>
        <a:bodyPr/>
        <a:lstStyle/>
        <a:p>
          <a:r>
            <a:rPr lang="ru-RU" dirty="0" smtClean="0"/>
            <a:t>ледоруб</a:t>
          </a:r>
          <a:endParaRPr lang="ru-RU" dirty="0"/>
        </a:p>
      </dgm:t>
    </dgm:pt>
    <dgm:pt modelId="{E369C5D4-91C2-470B-A69F-5E3BE1977A15}" type="parTrans" cxnId="{C764449B-788A-42F8-BABE-6A3A1E440978}">
      <dgm:prSet/>
      <dgm:spPr/>
      <dgm:t>
        <a:bodyPr/>
        <a:lstStyle/>
        <a:p>
          <a:endParaRPr lang="ru-RU"/>
        </a:p>
      </dgm:t>
    </dgm:pt>
    <dgm:pt modelId="{6871B8FC-FF37-48F8-9240-8775963B39C6}" type="sibTrans" cxnId="{C764449B-788A-42F8-BABE-6A3A1E440978}">
      <dgm:prSet/>
      <dgm:spPr/>
      <dgm:t>
        <a:bodyPr/>
        <a:lstStyle/>
        <a:p>
          <a:endParaRPr lang="ru-RU"/>
        </a:p>
      </dgm:t>
    </dgm:pt>
    <dgm:pt modelId="{655FEE6F-54AF-4FFA-B0B2-74DC88318F58}">
      <dgm:prSet/>
      <dgm:spPr/>
      <dgm:t>
        <a:bodyPr/>
        <a:lstStyle/>
        <a:p>
          <a:r>
            <a:rPr lang="ru-RU" smtClean="0"/>
            <a:t>котелки/каны</a:t>
          </a:r>
          <a:endParaRPr lang="ru-RU" dirty="0"/>
        </a:p>
      </dgm:t>
    </dgm:pt>
    <dgm:pt modelId="{57720660-C96A-432C-B020-DC544D4AF2E6}" type="parTrans" cxnId="{905EA30E-7055-4E9D-88BA-CE55A2334D5A}">
      <dgm:prSet/>
      <dgm:spPr/>
      <dgm:t>
        <a:bodyPr/>
        <a:lstStyle/>
        <a:p>
          <a:endParaRPr lang="ru-RU"/>
        </a:p>
      </dgm:t>
    </dgm:pt>
    <dgm:pt modelId="{347AE8A2-8C17-4C71-8D42-D0D6EF4A0568}" type="sibTrans" cxnId="{905EA30E-7055-4E9D-88BA-CE55A2334D5A}">
      <dgm:prSet/>
      <dgm:spPr/>
      <dgm:t>
        <a:bodyPr/>
        <a:lstStyle/>
        <a:p>
          <a:endParaRPr lang="ru-RU"/>
        </a:p>
      </dgm:t>
    </dgm:pt>
    <dgm:pt modelId="{AE9613C3-08E7-48E2-99DB-5C8B6A315F21}">
      <dgm:prSet/>
      <dgm:spPr/>
      <dgm:t>
        <a:bodyPr/>
        <a:lstStyle/>
        <a:p>
          <a:r>
            <a:rPr lang="ru-RU" dirty="0" smtClean="0"/>
            <a:t>пила</a:t>
          </a:r>
          <a:endParaRPr lang="ru-RU" dirty="0"/>
        </a:p>
      </dgm:t>
    </dgm:pt>
    <dgm:pt modelId="{3C68E4C5-1866-4A8A-8B1A-259D486791B7}" type="parTrans" cxnId="{E54ED990-D030-4397-950D-4EAC6D1ADD2E}">
      <dgm:prSet/>
      <dgm:spPr/>
      <dgm:t>
        <a:bodyPr/>
        <a:lstStyle/>
        <a:p>
          <a:endParaRPr lang="ru-RU"/>
        </a:p>
      </dgm:t>
    </dgm:pt>
    <dgm:pt modelId="{1F8DE045-B0AD-4F9E-9FBF-77BFDF6D9FA7}" type="sibTrans" cxnId="{E54ED990-D030-4397-950D-4EAC6D1ADD2E}">
      <dgm:prSet/>
      <dgm:spPr/>
      <dgm:t>
        <a:bodyPr/>
        <a:lstStyle/>
        <a:p>
          <a:endParaRPr lang="ru-RU"/>
        </a:p>
      </dgm:t>
    </dgm:pt>
    <dgm:pt modelId="{4373DD82-CBC8-4217-9F23-0F21843ECEC7}">
      <dgm:prSet/>
      <dgm:spPr/>
      <dgm:t>
        <a:bodyPr/>
        <a:lstStyle/>
        <a:p>
          <a:r>
            <a:rPr lang="ru-RU" dirty="0" smtClean="0"/>
            <a:t>топор</a:t>
          </a:r>
          <a:endParaRPr lang="ru-RU" dirty="0"/>
        </a:p>
      </dgm:t>
    </dgm:pt>
    <dgm:pt modelId="{EBB24794-99AF-4A96-AFDB-D55D1FBF6AA8}" type="parTrans" cxnId="{3E2D6F56-6256-4746-8775-DF56E7F27737}">
      <dgm:prSet/>
      <dgm:spPr/>
      <dgm:t>
        <a:bodyPr/>
        <a:lstStyle/>
        <a:p>
          <a:endParaRPr lang="ru-RU"/>
        </a:p>
      </dgm:t>
    </dgm:pt>
    <dgm:pt modelId="{DA3608A5-C78D-4794-9D8B-359145A34CF7}" type="sibTrans" cxnId="{3E2D6F56-6256-4746-8775-DF56E7F27737}">
      <dgm:prSet/>
      <dgm:spPr/>
      <dgm:t>
        <a:bodyPr/>
        <a:lstStyle/>
        <a:p>
          <a:endParaRPr lang="ru-RU"/>
        </a:p>
      </dgm:t>
    </dgm:pt>
    <dgm:pt modelId="{9E616AD7-05C5-49DC-89D5-E9B25015ED96}">
      <dgm:prSet phldrT="[Текст]"/>
      <dgm:spPr/>
      <dgm:t>
        <a:bodyPr/>
        <a:lstStyle/>
        <a:p>
          <a:r>
            <a:rPr lang="ru-RU" dirty="0" smtClean="0"/>
            <a:t>спальник</a:t>
          </a:r>
          <a:endParaRPr lang="ru-RU" dirty="0"/>
        </a:p>
      </dgm:t>
    </dgm:pt>
    <dgm:pt modelId="{B31EB9FB-79E3-49F1-BE12-E7650FCCCE45}" type="parTrans" cxnId="{B4FD7AF9-5C98-4910-BECA-9D692395B09A}">
      <dgm:prSet/>
      <dgm:spPr/>
      <dgm:t>
        <a:bodyPr/>
        <a:lstStyle/>
        <a:p>
          <a:endParaRPr lang="ru-RU"/>
        </a:p>
      </dgm:t>
    </dgm:pt>
    <dgm:pt modelId="{D64AF13D-52F7-481D-9731-FC3C0474CC45}" type="sibTrans" cxnId="{B4FD7AF9-5C98-4910-BECA-9D692395B09A}">
      <dgm:prSet/>
      <dgm:spPr/>
      <dgm:t>
        <a:bodyPr/>
        <a:lstStyle/>
        <a:p>
          <a:endParaRPr lang="ru-RU"/>
        </a:p>
      </dgm:t>
    </dgm:pt>
    <dgm:pt modelId="{E1A84E4E-4799-4760-BB6F-FF6C40B5FF02}">
      <dgm:prSet phldrT="[Текст]"/>
      <dgm:spPr/>
      <dgm:t>
        <a:bodyPr/>
        <a:lstStyle/>
        <a:p>
          <a:endParaRPr lang="ru-RU" dirty="0"/>
        </a:p>
      </dgm:t>
    </dgm:pt>
    <dgm:pt modelId="{7C751054-A8C7-452A-A900-C7DA1E521B90}" type="parTrans" cxnId="{36F08F5D-EDD2-4CF0-9B6B-475543D771DE}">
      <dgm:prSet/>
      <dgm:spPr/>
      <dgm:t>
        <a:bodyPr/>
        <a:lstStyle/>
        <a:p>
          <a:endParaRPr lang="ru-RU"/>
        </a:p>
      </dgm:t>
    </dgm:pt>
    <dgm:pt modelId="{B5FD3549-0C16-4E30-B4E8-A51CF5D808C3}" type="sibTrans" cxnId="{36F08F5D-EDD2-4CF0-9B6B-475543D771DE}">
      <dgm:prSet/>
      <dgm:spPr/>
      <dgm:t>
        <a:bodyPr/>
        <a:lstStyle/>
        <a:p>
          <a:endParaRPr lang="ru-RU"/>
        </a:p>
      </dgm:t>
    </dgm:pt>
    <dgm:pt modelId="{F1B0FE6F-C462-4EC7-8CB3-C90CF568B6C7}">
      <dgm:prSet phldrT="[Текст]"/>
      <dgm:spPr/>
      <dgm:t>
        <a:bodyPr/>
        <a:lstStyle/>
        <a:p>
          <a:r>
            <a:rPr lang="ru-RU" dirty="0" smtClean="0"/>
            <a:t>обувь</a:t>
          </a:r>
          <a:endParaRPr lang="ru-RU" dirty="0"/>
        </a:p>
      </dgm:t>
    </dgm:pt>
    <dgm:pt modelId="{38A8705A-48D5-4319-9544-678AA5C368AA}" type="parTrans" cxnId="{0B1D2EF0-5E4A-49B9-A9D3-B7382C990844}">
      <dgm:prSet/>
      <dgm:spPr/>
      <dgm:t>
        <a:bodyPr/>
        <a:lstStyle/>
        <a:p>
          <a:endParaRPr lang="ru-RU"/>
        </a:p>
      </dgm:t>
    </dgm:pt>
    <dgm:pt modelId="{529F5447-FB6C-45C0-BA89-73A2586CE817}" type="sibTrans" cxnId="{0B1D2EF0-5E4A-49B9-A9D3-B7382C990844}">
      <dgm:prSet/>
      <dgm:spPr/>
      <dgm:t>
        <a:bodyPr/>
        <a:lstStyle/>
        <a:p>
          <a:endParaRPr lang="ru-RU"/>
        </a:p>
      </dgm:t>
    </dgm:pt>
    <dgm:pt modelId="{706B2FDC-27D1-44B6-AEB6-DAD85F08F821}">
      <dgm:prSet phldrT="[Текст]"/>
      <dgm:spPr/>
      <dgm:t>
        <a:bodyPr/>
        <a:lstStyle/>
        <a:p>
          <a:endParaRPr lang="ru-RU" dirty="0"/>
        </a:p>
      </dgm:t>
    </dgm:pt>
    <dgm:pt modelId="{AF7CF0A2-FBCD-4C6E-AFBE-093E6371CAA0}" type="parTrans" cxnId="{CB0F4816-6CA1-47DF-B799-48F22422B975}">
      <dgm:prSet/>
      <dgm:spPr/>
      <dgm:t>
        <a:bodyPr/>
        <a:lstStyle/>
        <a:p>
          <a:endParaRPr lang="ru-RU"/>
        </a:p>
      </dgm:t>
    </dgm:pt>
    <dgm:pt modelId="{624BE210-3B6E-40B3-B7A7-01F271486E56}" type="sibTrans" cxnId="{CB0F4816-6CA1-47DF-B799-48F22422B975}">
      <dgm:prSet/>
      <dgm:spPr/>
      <dgm:t>
        <a:bodyPr/>
        <a:lstStyle/>
        <a:p>
          <a:endParaRPr lang="ru-RU"/>
        </a:p>
      </dgm:t>
    </dgm:pt>
    <dgm:pt modelId="{99976302-06AA-46F3-A7D9-3DD948BEF2C4}">
      <dgm:prSet phldrT="[Текст]"/>
      <dgm:spPr/>
      <dgm:t>
        <a:bodyPr/>
        <a:lstStyle/>
        <a:p>
          <a:r>
            <a:rPr lang="ru-RU" dirty="0" smtClean="0"/>
            <a:t>одежда</a:t>
          </a:r>
          <a:endParaRPr lang="ru-RU" dirty="0"/>
        </a:p>
      </dgm:t>
    </dgm:pt>
    <dgm:pt modelId="{C5F5FD03-8F09-46C0-9A94-B573A5BEE1D5}" type="parTrans" cxnId="{CBCA5732-B5D1-451C-A8E7-58E74C8C16EC}">
      <dgm:prSet/>
      <dgm:spPr/>
      <dgm:t>
        <a:bodyPr/>
        <a:lstStyle/>
        <a:p>
          <a:endParaRPr lang="ru-RU"/>
        </a:p>
      </dgm:t>
    </dgm:pt>
    <dgm:pt modelId="{EC60661F-5BEC-4E9A-954F-6C1ECFCBA85E}" type="sibTrans" cxnId="{CBCA5732-B5D1-451C-A8E7-58E74C8C16EC}">
      <dgm:prSet/>
      <dgm:spPr/>
      <dgm:t>
        <a:bodyPr/>
        <a:lstStyle/>
        <a:p>
          <a:endParaRPr lang="ru-RU"/>
        </a:p>
      </dgm:t>
    </dgm:pt>
    <dgm:pt modelId="{8542C1B7-704B-4750-87CF-E9BEEE8608FF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FFD90D07-62C5-46CB-88CC-9BB62443010F}" type="parTrans" cxnId="{EC2F77C3-1380-4F8D-BA56-A5DBE0006D04}">
      <dgm:prSet/>
      <dgm:spPr/>
      <dgm:t>
        <a:bodyPr/>
        <a:lstStyle/>
        <a:p>
          <a:endParaRPr lang="ru-RU"/>
        </a:p>
      </dgm:t>
    </dgm:pt>
    <dgm:pt modelId="{BBFAA59D-2C08-486B-9FFF-8318E2D3087E}" type="sibTrans" cxnId="{EC2F77C3-1380-4F8D-BA56-A5DBE0006D04}">
      <dgm:prSet/>
      <dgm:spPr/>
      <dgm:t>
        <a:bodyPr/>
        <a:lstStyle/>
        <a:p>
          <a:endParaRPr lang="ru-RU"/>
        </a:p>
      </dgm:t>
    </dgm:pt>
    <dgm:pt modelId="{36177DAC-9B40-4103-90AB-C41B4661D463}">
      <dgm:prSet phldrT="[Текст]"/>
      <dgm:spPr/>
      <dgm:t>
        <a:bodyPr/>
        <a:lstStyle/>
        <a:p>
          <a:r>
            <a:rPr lang="ru-RU" dirty="0" err="1" smtClean="0"/>
            <a:t>ледобур</a:t>
          </a:r>
          <a:endParaRPr lang="ru-RU" dirty="0"/>
        </a:p>
      </dgm:t>
    </dgm:pt>
    <dgm:pt modelId="{21D25D28-ACFB-48D6-A743-800430B1D4D8}" type="parTrans" cxnId="{500167DC-EB2D-4FC7-8D52-193AE2F3DEFA}">
      <dgm:prSet/>
      <dgm:spPr/>
      <dgm:t>
        <a:bodyPr/>
        <a:lstStyle/>
        <a:p>
          <a:endParaRPr lang="ru-RU"/>
        </a:p>
      </dgm:t>
    </dgm:pt>
    <dgm:pt modelId="{934A5ACC-411A-4737-975E-C15CCC485EF1}" type="sibTrans" cxnId="{500167DC-EB2D-4FC7-8D52-193AE2F3DEFA}">
      <dgm:prSet/>
      <dgm:spPr/>
      <dgm:t>
        <a:bodyPr/>
        <a:lstStyle/>
        <a:p>
          <a:endParaRPr lang="ru-RU"/>
        </a:p>
      </dgm:t>
    </dgm:pt>
    <dgm:pt modelId="{13564A0D-0682-4C73-93F7-F8F22CEDAEB1}">
      <dgm:prSet phldrT="[Текст]"/>
      <dgm:spPr/>
      <dgm:t>
        <a:bodyPr/>
        <a:lstStyle/>
        <a:p>
          <a:endParaRPr lang="ru-RU" dirty="0"/>
        </a:p>
      </dgm:t>
    </dgm:pt>
    <dgm:pt modelId="{5E3F34F4-FC89-47FD-AA4D-05876DCD2E43}" type="parTrans" cxnId="{564887AF-5BB1-45E1-91FA-2523865D3870}">
      <dgm:prSet/>
      <dgm:spPr/>
      <dgm:t>
        <a:bodyPr/>
        <a:lstStyle/>
        <a:p>
          <a:endParaRPr lang="ru-RU"/>
        </a:p>
      </dgm:t>
    </dgm:pt>
    <dgm:pt modelId="{C73C20FB-F5B5-4ADE-AB0D-136095CA023C}" type="sibTrans" cxnId="{564887AF-5BB1-45E1-91FA-2523865D3870}">
      <dgm:prSet/>
      <dgm:spPr/>
      <dgm:t>
        <a:bodyPr/>
        <a:lstStyle/>
        <a:p>
          <a:endParaRPr lang="ru-RU"/>
        </a:p>
      </dgm:t>
    </dgm:pt>
    <dgm:pt modelId="{9E745543-C652-4CF1-9379-4BEDE938C25E}">
      <dgm:prSet phldrT="[Текст]"/>
      <dgm:spPr/>
      <dgm:t>
        <a:bodyPr/>
        <a:lstStyle/>
        <a:p>
          <a:r>
            <a:rPr lang="ru-RU" dirty="0" smtClean="0"/>
            <a:t>кошки</a:t>
          </a:r>
          <a:endParaRPr lang="ru-RU" dirty="0"/>
        </a:p>
      </dgm:t>
    </dgm:pt>
    <dgm:pt modelId="{EFD6A71C-E6F3-432E-BCC0-B83C2703BFBA}" type="parTrans" cxnId="{B6DE5DA2-43F1-4D41-B7AF-67B07D62164F}">
      <dgm:prSet/>
      <dgm:spPr/>
      <dgm:t>
        <a:bodyPr/>
        <a:lstStyle/>
        <a:p>
          <a:endParaRPr lang="ru-RU"/>
        </a:p>
      </dgm:t>
    </dgm:pt>
    <dgm:pt modelId="{D2E10696-3A7E-4E98-A9FE-22C3205A996F}" type="sibTrans" cxnId="{B6DE5DA2-43F1-4D41-B7AF-67B07D62164F}">
      <dgm:prSet/>
      <dgm:spPr/>
      <dgm:t>
        <a:bodyPr/>
        <a:lstStyle/>
        <a:p>
          <a:endParaRPr lang="ru-RU"/>
        </a:p>
      </dgm:t>
    </dgm:pt>
    <dgm:pt modelId="{B2F86C2F-65CF-4833-BD61-A298F6C2EA15}">
      <dgm:prSet phldrT="[Текст]"/>
      <dgm:spPr/>
      <dgm:t>
        <a:bodyPr/>
        <a:lstStyle/>
        <a:p>
          <a:endParaRPr lang="ru-RU" dirty="0"/>
        </a:p>
      </dgm:t>
    </dgm:pt>
    <dgm:pt modelId="{0C666731-6393-41E9-9032-41AE4FBDCD77}" type="parTrans" cxnId="{F4FF4668-CB8E-4CDD-B7AC-3675CD9F71B1}">
      <dgm:prSet/>
      <dgm:spPr/>
      <dgm:t>
        <a:bodyPr/>
        <a:lstStyle/>
        <a:p>
          <a:endParaRPr lang="ru-RU"/>
        </a:p>
      </dgm:t>
    </dgm:pt>
    <dgm:pt modelId="{DE8B4910-FB66-4CAD-BF11-2ABC8019AEB3}" type="sibTrans" cxnId="{F4FF4668-CB8E-4CDD-B7AC-3675CD9F71B1}">
      <dgm:prSet/>
      <dgm:spPr/>
      <dgm:t>
        <a:bodyPr/>
        <a:lstStyle/>
        <a:p>
          <a:endParaRPr lang="ru-RU"/>
        </a:p>
      </dgm:t>
    </dgm:pt>
    <dgm:pt modelId="{8925556E-E2DF-4093-9053-8FE871343C11}">
      <dgm:prSet phldrT="[Текст]"/>
      <dgm:spPr/>
      <dgm:t>
        <a:bodyPr/>
        <a:lstStyle/>
        <a:p>
          <a:r>
            <a:rPr lang="ru-RU" dirty="0" err="1" smtClean="0"/>
            <a:t>жюмар</a:t>
          </a:r>
          <a:endParaRPr lang="ru-RU" dirty="0"/>
        </a:p>
      </dgm:t>
    </dgm:pt>
    <dgm:pt modelId="{F803C471-FCEA-4CDC-9713-9273AC33CEDF}" type="parTrans" cxnId="{F26F5EFD-E060-4C7D-949E-A467D1380D2C}">
      <dgm:prSet/>
      <dgm:spPr/>
      <dgm:t>
        <a:bodyPr/>
        <a:lstStyle/>
        <a:p>
          <a:endParaRPr lang="ru-RU"/>
        </a:p>
      </dgm:t>
    </dgm:pt>
    <dgm:pt modelId="{BAFE649D-BBA7-4C33-BD3E-32DE9B678097}" type="sibTrans" cxnId="{F26F5EFD-E060-4C7D-949E-A467D1380D2C}">
      <dgm:prSet/>
      <dgm:spPr/>
      <dgm:t>
        <a:bodyPr/>
        <a:lstStyle/>
        <a:p>
          <a:endParaRPr lang="ru-RU"/>
        </a:p>
      </dgm:t>
    </dgm:pt>
    <dgm:pt modelId="{6FF66A13-B975-4AED-BC4D-E4A41776EE06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4D30E6CE-79FC-465D-85B2-CE8DA45789FC}" type="parTrans" cxnId="{24C0BC66-8E27-4DDC-8719-2EE7CFF44912}">
      <dgm:prSet/>
      <dgm:spPr/>
      <dgm:t>
        <a:bodyPr/>
        <a:lstStyle/>
        <a:p>
          <a:endParaRPr lang="ru-RU"/>
        </a:p>
      </dgm:t>
    </dgm:pt>
    <dgm:pt modelId="{7841374A-30D7-4C7C-A7BD-B6B79D764262}" type="sibTrans" cxnId="{24C0BC66-8E27-4DDC-8719-2EE7CFF44912}">
      <dgm:prSet/>
      <dgm:spPr/>
      <dgm:t>
        <a:bodyPr/>
        <a:lstStyle/>
        <a:p>
          <a:endParaRPr lang="ru-RU"/>
        </a:p>
      </dgm:t>
    </dgm:pt>
    <dgm:pt modelId="{835045CA-19C7-45D0-8B1A-D4E94EAF0B21}" type="pres">
      <dgm:prSet presAssocID="{507C2DFB-3C15-4EC7-9999-AA6FC0A4DF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866F9-C9F7-4CCB-9285-329F4F801D49}" type="pres">
      <dgm:prSet presAssocID="{021AAE40-2ECC-4B83-B81A-427C12474590}" presName="composite" presStyleCnt="0"/>
      <dgm:spPr/>
    </dgm:pt>
    <dgm:pt modelId="{DA4A6C25-38A5-496E-AAED-8D45DE92163E}" type="pres">
      <dgm:prSet presAssocID="{021AAE40-2ECC-4B83-B81A-427C124745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01162-3D18-41D9-BF7F-463FFB9EBF79}" type="pres">
      <dgm:prSet presAssocID="{021AAE40-2ECC-4B83-B81A-427C124745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1AF5-1841-49BF-B6E3-29091DB5149E}" type="pres">
      <dgm:prSet presAssocID="{9BFC988F-0601-4510-90E1-F38E9085F101}" presName="space" presStyleCnt="0"/>
      <dgm:spPr/>
    </dgm:pt>
    <dgm:pt modelId="{9F82C491-ADA4-4592-8258-2A6738822A48}" type="pres">
      <dgm:prSet presAssocID="{BD85A31F-11A5-4502-B9DE-8D33E17844E8}" presName="composite" presStyleCnt="0"/>
      <dgm:spPr/>
    </dgm:pt>
    <dgm:pt modelId="{FA9D82A4-46A2-4022-9970-DC19F2059ED1}" type="pres">
      <dgm:prSet presAssocID="{BD85A31F-11A5-4502-B9DE-8D33E17844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28FAA-C817-4337-A08E-4279D32B7FEF}" type="pres">
      <dgm:prSet presAssocID="{BD85A31F-11A5-4502-B9DE-8D33E17844E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B782-6DFE-4693-910D-1AC17B3D33E1}" type="pres">
      <dgm:prSet presAssocID="{AC5DA87E-C93B-4700-9D22-B54456ADA2E2}" presName="space" presStyleCnt="0"/>
      <dgm:spPr/>
    </dgm:pt>
    <dgm:pt modelId="{40DB2C94-3B8A-4AB6-BBFB-70882D6EE2C2}" type="pres">
      <dgm:prSet presAssocID="{4B3CEE03-AD0A-44FE-82C8-A70198C3315F}" presName="composite" presStyleCnt="0"/>
      <dgm:spPr/>
    </dgm:pt>
    <dgm:pt modelId="{0E45C6DC-15BC-476D-8E06-8617C06E1FC7}" type="pres">
      <dgm:prSet presAssocID="{4B3CEE03-AD0A-44FE-82C8-A70198C3315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FE8D-FC23-434B-9E83-0F9E7503051B}" type="pres">
      <dgm:prSet presAssocID="{4B3CEE03-AD0A-44FE-82C8-A70198C3315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FF4668-CB8E-4CDD-B7AC-3675CD9F71B1}" srcId="{4B3CEE03-AD0A-44FE-82C8-A70198C3315F}" destId="{B2F86C2F-65CF-4833-BD61-A298F6C2EA15}" srcOrd="5" destOrd="0" parTransId="{0C666731-6393-41E9-9032-41AE4FBDCD77}" sibTransId="{DE8B4910-FB66-4CAD-BF11-2ABC8019AEB3}"/>
    <dgm:cxn modelId="{95AEA5F2-F517-4B41-AF28-4C8B7781B308}" type="presOf" srcId="{F1B0FE6F-C462-4EC7-8CB3-C90CF568B6C7}" destId="{52101162-3D18-41D9-BF7F-463FFB9EBF79}" srcOrd="0" destOrd="2" presId="urn:microsoft.com/office/officeart/2005/8/layout/hList1"/>
    <dgm:cxn modelId="{905EA30E-7055-4E9D-88BA-CE55A2334D5A}" srcId="{BD85A31F-11A5-4502-B9DE-8D33E17844E8}" destId="{655FEE6F-54AF-4FFA-B0B2-74DC88318F58}" srcOrd="1" destOrd="0" parTransId="{57720660-C96A-432C-B020-DC544D4AF2E6}" sibTransId="{347AE8A2-8C17-4C71-8D42-D0D6EF4A0568}"/>
    <dgm:cxn modelId="{36F08F5D-EDD2-4CF0-9B6B-475543D771DE}" srcId="{021AAE40-2ECC-4B83-B81A-427C12474590}" destId="{E1A84E4E-4799-4760-BB6F-FF6C40B5FF02}" srcOrd="6" destOrd="0" parTransId="{7C751054-A8C7-452A-A900-C7DA1E521B90}" sibTransId="{B5FD3549-0C16-4E30-B4E8-A51CF5D808C3}"/>
    <dgm:cxn modelId="{14C01FF5-ECC6-40E7-9D1E-E671B4C2C5C0}" type="presOf" srcId="{99976302-06AA-46F3-A7D9-3DD948BEF2C4}" destId="{52101162-3D18-41D9-BF7F-463FFB9EBF79}" srcOrd="0" destOrd="3" presId="urn:microsoft.com/office/officeart/2005/8/layout/hList1"/>
    <dgm:cxn modelId="{F26F5EFD-E060-4C7D-949E-A467D1380D2C}" srcId="{4B3CEE03-AD0A-44FE-82C8-A70198C3315F}" destId="{8925556E-E2DF-4093-9053-8FE871343C11}" srcOrd="3" destOrd="0" parTransId="{F803C471-FCEA-4CDC-9713-9273AC33CEDF}" sibTransId="{BAFE649D-BBA7-4C33-BD3E-32DE9B678097}"/>
    <dgm:cxn modelId="{F9336DE2-B726-4402-ACFF-F8D9E366ADDC}" type="presOf" srcId="{021AAE40-2ECC-4B83-B81A-427C12474590}" destId="{DA4A6C25-38A5-496E-AAED-8D45DE92163E}" srcOrd="0" destOrd="0" presId="urn:microsoft.com/office/officeart/2005/8/layout/hList1"/>
    <dgm:cxn modelId="{CBCA5732-B5D1-451C-A8E7-58E74C8C16EC}" srcId="{021AAE40-2ECC-4B83-B81A-427C12474590}" destId="{99976302-06AA-46F3-A7D9-3DD948BEF2C4}" srcOrd="3" destOrd="0" parTransId="{C5F5FD03-8F09-46C0-9A94-B573A5BEE1D5}" sibTransId="{EC60661F-5BEC-4E9A-954F-6C1ECFCBA85E}"/>
    <dgm:cxn modelId="{9ECF3547-5A56-42E4-B4F6-9B23CEAD1854}" type="presOf" srcId="{8925556E-E2DF-4093-9053-8FE871343C11}" destId="{C46AFE8D-FC23-434B-9E83-0F9E7503051B}" srcOrd="0" destOrd="3" presId="urn:microsoft.com/office/officeart/2005/8/layout/hList1"/>
    <dgm:cxn modelId="{EC2F77C3-1380-4F8D-BA56-A5DBE0006D04}" srcId="{021AAE40-2ECC-4B83-B81A-427C12474590}" destId="{8542C1B7-704B-4750-87CF-E9BEEE8608FF}" srcOrd="4" destOrd="0" parTransId="{FFD90D07-62C5-46CB-88CC-9BB62443010F}" sibTransId="{BBFAA59D-2C08-486B-9FFF-8318E2D3087E}"/>
    <dgm:cxn modelId="{B6DE5DA2-43F1-4D41-B7AF-67B07D62164F}" srcId="{4B3CEE03-AD0A-44FE-82C8-A70198C3315F}" destId="{9E745543-C652-4CF1-9379-4BEDE938C25E}" srcOrd="2" destOrd="0" parTransId="{EFD6A71C-E6F3-432E-BCC0-B83C2703BFBA}" sibTransId="{D2E10696-3A7E-4E98-A9FE-22C3205A996F}"/>
    <dgm:cxn modelId="{CE62C412-A5DD-4811-A807-213EFF0E653A}" type="presOf" srcId="{706B2FDC-27D1-44B6-AEB6-DAD85F08F821}" destId="{52101162-3D18-41D9-BF7F-463FFB9EBF79}" srcOrd="0" destOrd="5" presId="urn:microsoft.com/office/officeart/2005/8/layout/hList1"/>
    <dgm:cxn modelId="{CAB59ABE-311D-4051-891E-5A749EB04E08}" srcId="{507C2DFB-3C15-4EC7-9999-AA6FC0A4DF02}" destId="{BD85A31F-11A5-4502-B9DE-8D33E17844E8}" srcOrd="1" destOrd="0" parTransId="{38622FBD-666C-455A-B09A-2F116E286DF5}" sibTransId="{AC5DA87E-C93B-4700-9D22-B54456ADA2E2}"/>
    <dgm:cxn modelId="{193F9E72-8360-46B3-A49E-AC5311623C4A}" type="presOf" srcId="{6FF66A13-B975-4AED-BC4D-E4A41776EE06}" destId="{C46AFE8D-FC23-434B-9E83-0F9E7503051B}" srcOrd="0" destOrd="4" presId="urn:microsoft.com/office/officeart/2005/8/layout/hList1"/>
    <dgm:cxn modelId="{B880C105-B544-4127-9C60-E716613C6202}" srcId="{021AAE40-2ECC-4B83-B81A-427C12474590}" destId="{12A22878-5E5E-4664-A724-3C469155B489}" srcOrd="0" destOrd="0" parTransId="{09CD7F3F-0E6B-4F42-8C53-E425C1000946}" sibTransId="{8FABB46C-CC2D-438C-897D-1957B897A582}"/>
    <dgm:cxn modelId="{14A43444-6C48-4D51-ABD9-9B618A73F9B1}" type="presOf" srcId="{5C537C85-6709-40F1-A2D6-B5A4BD9AEB3A}" destId="{3AC28FAA-C817-4337-A08E-4279D32B7FEF}" srcOrd="0" destOrd="0" presId="urn:microsoft.com/office/officeart/2005/8/layout/hList1"/>
    <dgm:cxn modelId="{24C0BC66-8E27-4DDC-8719-2EE7CFF44912}" srcId="{4B3CEE03-AD0A-44FE-82C8-A70198C3315F}" destId="{6FF66A13-B975-4AED-BC4D-E4A41776EE06}" srcOrd="4" destOrd="0" parTransId="{4D30E6CE-79FC-465D-85B2-CE8DA45789FC}" sibTransId="{7841374A-30D7-4C7C-A7BD-B6B79D764262}"/>
    <dgm:cxn modelId="{115289B6-22C1-4776-98A3-F9AC9DF7D5D8}" type="presOf" srcId="{B2F86C2F-65CF-4833-BD61-A298F6C2EA15}" destId="{C46AFE8D-FC23-434B-9E83-0F9E7503051B}" srcOrd="0" destOrd="5" presId="urn:microsoft.com/office/officeart/2005/8/layout/hList1"/>
    <dgm:cxn modelId="{4EFFAECD-A405-403A-83AE-FCCF057AAFF7}" type="presOf" srcId="{CFDAE5F4-5C15-4746-90C2-F157ED7CE38A}" destId="{3AC28FAA-C817-4337-A08E-4279D32B7FEF}" srcOrd="0" destOrd="4" presId="urn:microsoft.com/office/officeart/2005/8/layout/hList1"/>
    <dgm:cxn modelId="{872FD64C-2A22-42C1-8ECE-7C2D491B8B2C}" srcId="{507C2DFB-3C15-4EC7-9999-AA6FC0A4DF02}" destId="{4B3CEE03-AD0A-44FE-82C8-A70198C3315F}" srcOrd="2" destOrd="0" parTransId="{4D25BA9E-A1D0-4343-A0BC-E4C378988638}" sibTransId="{FBEED467-788D-4DCA-B834-771DBCF62B78}"/>
    <dgm:cxn modelId="{AF3BD8D1-A988-4473-A715-A5E4957DCB4F}" type="presOf" srcId="{BD85A31F-11A5-4502-B9DE-8D33E17844E8}" destId="{FA9D82A4-46A2-4022-9970-DC19F2059ED1}" srcOrd="0" destOrd="0" presId="urn:microsoft.com/office/officeart/2005/8/layout/hList1"/>
    <dgm:cxn modelId="{7FCA97D3-15D5-4BC8-B62B-207BF3DBFBE5}" type="presOf" srcId="{36177DAC-9B40-4103-90AB-C41B4661D463}" destId="{C46AFE8D-FC23-434B-9E83-0F9E7503051B}" srcOrd="0" destOrd="1" presId="urn:microsoft.com/office/officeart/2005/8/layout/hList1"/>
    <dgm:cxn modelId="{B4FD7AF9-5C98-4910-BECA-9D692395B09A}" srcId="{021AAE40-2ECC-4B83-B81A-427C12474590}" destId="{9E616AD7-05C5-49DC-89D5-E9B25015ED96}" srcOrd="1" destOrd="0" parTransId="{B31EB9FB-79E3-49F1-BE12-E7650FCCCE45}" sibTransId="{D64AF13D-52F7-481D-9731-FC3C0474CC45}"/>
    <dgm:cxn modelId="{1632F30D-DD78-4F61-BCF7-E10BD132FE1D}" type="presOf" srcId="{AE9613C3-08E7-48E2-99DB-5C8B6A315F21}" destId="{3AC28FAA-C817-4337-A08E-4279D32B7FEF}" srcOrd="0" destOrd="2" presId="urn:microsoft.com/office/officeart/2005/8/layout/hList1"/>
    <dgm:cxn modelId="{E54ED990-D030-4397-950D-4EAC6D1ADD2E}" srcId="{BD85A31F-11A5-4502-B9DE-8D33E17844E8}" destId="{AE9613C3-08E7-48E2-99DB-5C8B6A315F21}" srcOrd="2" destOrd="0" parTransId="{3C68E4C5-1866-4A8A-8B1A-259D486791B7}" sibTransId="{1F8DE045-B0AD-4F9E-9FBF-77BFDF6D9FA7}"/>
    <dgm:cxn modelId="{A7109CBF-F83C-4648-9A07-C7FD46B56F05}" type="presOf" srcId="{507C2DFB-3C15-4EC7-9999-AA6FC0A4DF02}" destId="{835045CA-19C7-45D0-8B1A-D4E94EAF0B21}" srcOrd="0" destOrd="0" presId="urn:microsoft.com/office/officeart/2005/8/layout/hList1"/>
    <dgm:cxn modelId="{96E415A5-9ADC-40D9-BD88-8116BCEA1A7E}" type="presOf" srcId="{9E616AD7-05C5-49DC-89D5-E9B25015ED96}" destId="{52101162-3D18-41D9-BF7F-463FFB9EBF79}" srcOrd="0" destOrd="1" presId="urn:microsoft.com/office/officeart/2005/8/layout/hList1"/>
    <dgm:cxn modelId="{6992EB70-C5E5-418F-A0BD-FFFB2BD0A7E6}" type="presOf" srcId="{12A22878-5E5E-4664-A724-3C469155B489}" destId="{52101162-3D18-41D9-BF7F-463FFB9EBF79}" srcOrd="0" destOrd="0" presId="urn:microsoft.com/office/officeart/2005/8/layout/hList1"/>
    <dgm:cxn modelId="{0E96EDB6-4492-46E6-885A-2B5120266A82}" srcId="{507C2DFB-3C15-4EC7-9999-AA6FC0A4DF02}" destId="{021AAE40-2ECC-4B83-B81A-427C12474590}" srcOrd="0" destOrd="0" parTransId="{8CB19C29-4CE7-4296-8BA5-17F0DCF50D49}" sibTransId="{9BFC988F-0601-4510-90E1-F38E9085F101}"/>
    <dgm:cxn modelId="{9CFE2085-D32D-411E-B018-E5AA5375C59E}" type="presOf" srcId="{4B3CEE03-AD0A-44FE-82C8-A70198C3315F}" destId="{0E45C6DC-15BC-476D-8E06-8617C06E1FC7}" srcOrd="0" destOrd="0" presId="urn:microsoft.com/office/officeart/2005/8/layout/hList1"/>
    <dgm:cxn modelId="{C764449B-788A-42F8-BABE-6A3A1E440978}" srcId="{4B3CEE03-AD0A-44FE-82C8-A70198C3315F}" destId="{58513720-522C-4F2B-BB54-F32E3B8D52F0}" srcOrd="0" destOrd="0" parTransId="{E369C5D4-91C2-470B-A69F-5E3BE1977A15}" sibTransId="{6871B8FC-FF37-48F8-9240-8775963B39C6}"/>
    <dgm:cxn modelId="{573C2AF1-DF98-40BF-B6BA-0CA857D1EA71}" type="presOf" srcId="{58513720-522C-4F2B-BB54-F32E3B8D52F0}" destId="{C46AFE8D-FC23-434B-9E83-0F9E7503051B}" srcOrd="0" destOrd="0" presId="urn:microsoft.com/office/officeart/2005/8/layout/hList1"/>
    <dgm:cxn modelId="{5E73F286-0613-4CD7-83B4-C33A4CC0923C}" type="presOf" srcId="{655FEE6F-54AF-4FFA-B0B2-74DC88318F58}" destId="{3AC28FAA-C817-4337-A08E-4279D32B7FEF}" srcOrd="0" destOrd="1" presId="urn:microsoft.com/office/officeart/2005/8/layout/hList1"/>
    <dgm:cxn modelId="{5DC18A15-AE25-4B78-A08C-F99CF3F85EAD}" srcId="{BD85A31F-11A5-4502-B9DE-8D33E17844E8}" destId="{CFDAE5F4-5C15-4746-90C2-F157ED7CE38A}" srcOrd="4" destOrd="0" parTransId="{EE771CA0-B8D6-486E-8534-31C0CD175609}" sibTransId="{48A26C6C-546A-43F4-AAF7-0C6BDA75769E}"/>
    <dgm:cxn modelId="{0B1D2EF0-5E4A-49B9-A9D3-B7382C990844}" srcId="{021AAE40-2ECC-4B83-B81A-427C12474590}" destId="{F1B0FE6F-C462-4EC7-8CB3-C90CF568B6C7}" srcOrd="2" destOrd="0" parTransId="{38A8705A-48D5-4319-9544-678AA5C368AA}" sibTransId="{529F5447-FB6C-45C0-BA89-73A2586CE817}"/>
    <dgm:cxn modelId="{F652BC85-66DC-4F0A-982C-8BCAB7174C3F}" type="presOf" srcId="{8542C1B7-704B-4750-87CF-E9BEEE8608FF}" destId="{52101162-3D18-41D9-BF7F-463FFB9EBF79}" srcOrd="0" destOrd="4" presId="urn:microsoft.com/office/officeart/2005/8/layout/hList1"/>
    <dgm:cxn modelId="{0183503B-E7F2-4B97-A258-570DAFD0F681}" type="presOf" srcId="{9E745543-C652-4CF1-9379-4BEDE938C25E}" destId="{C46AFE8D-FC23-434B-9E83-0F9E7503051B}" srcOrd="0" destOrd="2" presId="urn:microsoft.com/office/officeart/2005/8/layout/hList1"/>
    <dgm:cxn modelId="{AA4EACAB-8681-41EB-82E1-36B5BCDC2741}" type="presOf" srcId="{4373DD82-CBC8-4217-9F23-0F21843ECEC7}" destId="{3AC28FAA-C817-4337-A08E-4279D32B7FEF}" srcOrd="0" destOrd="3" presId="urn:microsoft.com/office/officeart/2005/8/layout/hList1"/>
    <dgm:cxn modelId="{500167DC-EB2D-4FC7-8D52-193AE2F3DEFA}" srcId="{4B3CEE03-AD0A-44FE-82C8-A70198C3315F}" destId="{36177DAC-9B40-4103-90AB-C41B4661D463}" srcOrd="1" destOrd="0" parTransId="{21D25D28-ACFB-48D6-A743-800430B1D4D8}" sibTransId="{934A5ACC-411A-4737-975E-C15CCC485EF1}"/>
    <dgm:cxn modelId="{564887AF-5BB1-45E1-91FA-2523865D3870}" srcId="{4B3CEE03-AD0A-44FE-82C8-A70198C3315F}" destId="{13564A0D-0682-4C73-93F7-F8F22CEDAEB1}" srcOrd="6" destOrd="0" parTransId="{5E3F34F4-FC89-47FD-AA4D-05876DCD2E43}" sibTransId="{C73C20FB-F5B5-4ADE-AB0D-136095CA023C}"/>
    <dgm:cxn modelId="{CB0F4816-6CA1-47DF-B799-48F22422B975}" srcId="{021AAE40-2ECC-4B83-B81A-427C12474590}" destId="{706B2FDC-27D1-44B6-AEB6-DAD85F08F821}" srcOrd="5" destOrd="0" parTransId="{AF7CF0A2-FBCD-4C6E-AFBE-093E6371CAA0}" sibTransId="{624BE210-3B6E-40B3-B7A7-01F271486E56}"/>
    <dgm:cxn modelId="{90501A4D-698B-440F-B883-19CC1199E57F}" type="presOf" srcId="{E1A84E4E-4799-4760-BB6F-FF6C40B5FF02}" destId="{52101162-3D18-41D9-BF7F-463FFB9EBF79}" srcOrd="0" destOrd="6" presId="urn:microsoft.com/office/officeart/2005/8/layout/hList1"/>
    <dgm:cxn modelId="{3E2D6F56-6256-4746-8775-DF56E7F27737}" srcId="{BD85A31F-11A5-4502-B9DE-8D33E17844E8}" destId="{4373DD82-CBC8-4217-9F23-0F21843ECEC7}" srcOrd="3" destOrd="0" parTransId="{EBB24794-99AF-4A96-AFDB-D55D1FBF6AA8}" sibTransId="{DA3608A5-C78D-4794-9D8B-359145A34CF7}"/>
    <dgm:cxn modelId="{03E50EAA-D40D-4963-8D06-03926E4374B5}" srcId="{BD85A31F-11A5-4502-B9DE-8D33E17844E8}" destId="{5C537C85-6709-40F1-A2D6-B5A4BD9AEB3A}" srcOrd="0" destOrd="0" parTransId="{CD82DEC1-27B6-4E66-A11F-0E89F86A2A2F}" sibTransId="{246721DD-6350-4F89-B95F-A31459F6B22C}"/>
    <dgm:cxn modelId="{4C9345E6-1A84-4D48-BE23-373C3245BA58}" type="presOf" srcId="{13564A0D-0682-4C73-93F7-F8F22CEDAEB1}" destId="{C46AFE8D-FC23-434B-9E83-0F9E7503051B}" srcOrd="0" destOrd="6" presId="urn:microsoft.com/office/officeart/2005/8/layout/hList1"/>
    <dgm:cxn modelId="{1F0CFFC8-45B9-41AD-A801-216AC986F94F}" type="presParOf" srcId="{835045CA-19C7-45D0-8B1A-D4E94EAF0B21}" destId="{31C866F9-C9F7-4CCB-9285-329F4F801D49}" srcOrd="0" destOrd="0" presId="urn:microsoft.com/office/officeart/2005/8/layout/hList1"/>
    <dgm:cxn modelId="{94BAAFCF-2836-4303-BA48-EF13E9FBBFA8}" type="presParOf" srcId="{31C866F9-C9F7-4CCB-9285-329F4F801D49}" destId="{DA4A6C25-38A5-496E-AAED-8D45DE92163E}" srcOrd="0" destOrd="0" presId="urn:microsoft.com/office/officeart/2005/8/layout/hList1"/>
    <dgm:cxn modelId="{62D94026-FB39-4E7A-B99C-3597D4F23CC1}" type="presParOf" srcId="{31C866F9-C9F7-4CCB-9285-329F4F801D49}" destId="{52101162-3D18-41D9-BF7F-463FFB9EBF79}" srcOrd="1" destOrd="0" presId="urn:microsoft.com/office/officeart/2005/8/layout/hList1"/>
    <dgm:cxn modelId="{380466B4-22AC-4BC0-9F3E-56832DCDF72C}" type="presParOf" srcId="{835045CA-19C7-45D0-8B1A-D4E94EAF0B21}" destId="{DC5F1AF5-1841-49BF-B6E3-29091DB5149E}" srcOrd="1" destOrd="0" presId="urn:microsoft.com/office/officeart/2005/8/layout/hList1"/>
    <dgm:cxn modelId="{A135567F-2CF1-4B13-945B-C4B6CDA0A0CA}" type="presParOf" srcId="{835045CA-19C7-45D0-8B1A-D4E94EAF0B21}" destId="{9F82C491-ADA4-4592-8258-2A6738822A48}" srcOrd="2" destOrd="0" presId="urn:microsoft.com/office/officeart/2005/8/layout/hList1"/>
    <dgm:cxn modelId="{57A2B362-26C4-4C04-BB3D-22E446D0D2D5}" type="presParOf" srcId="{9F82C491-ADA4-4592-8258-2A6738822A48}" destId="{FA9D82A4-46A2-4022-9970-DC19F2059ED1}" srcOrd="0" destOrd="0" presId="urn:microsoft.com/office/officeart/2005/8/layout/hList1"/>
    <dgm:cxn modelId="{8C311BDA-DD54-4679-9E12-FF911C278A0F}" type="presParOf" srcId="{9F82C491-ADA4-4592-8258-2A6738822A48}" destId="{3AC28FAA-C817-4337-A08E-4279D32B7FEF}" srcOrd="1" destOrd="0" presId="urn:microsoft.com/office/officeart/2005/8/layout/hList1"/>
    <dgm:cxn modelId="{7AC4246B-49D7-466C-8397-401ABBD83A19}" type="presParOf" srcId="{835045CA-19C7-45D0-8B1A-D4E94EAF0B21}" destId="{6987B782-6DFE-4693-910D-1AC17B3D33E1}" srcOrd="3" destOrd="0" presId="urn:microsoft.com/office/officeart/2005/8/layout/hList1"/>
    <dgm:cxn modelId="{A4C7EDDC-9488-4387-9A7D-E1C2A3AA9818}" type="presParOf" srcId="{835045CA-19C7-45D0-8B1A-D4E94EAF0B21}" destId="{40DB2C94-3B8A-4AB6-BBFB-70882D6EE2C2}" srcOrd="4" destOrd="0" presId="urn:microsoft.com/office/officeart/2005/8/layout/hList1"/>
    <dgm:cxn modelId="{E225EAC3-0181-4C85-9AD8-F39A81F59DEA}" type="presParOf" srcId="{40DB2C94-3B8A-4AB6-BBFB-70882D6EE2C2}" destId="{0E45C6DC-15BC-476D-8E06-8617C06E1FC7}" srcOrd="0" destOrd="0" presId="urn:microsoft.com/office/officeart/2005/8/layout/hList1"/>
    <dgm:cxn modelId="{61649088-F051-4F86-B3C5-D1A3012B05DE}" type="presParOf" srcId="{40DB2C94-3B8A-4AB6-BBFB-70882D6EE2C2}" destId="{C46AFE8D-FC23-434B-9E83-0F9E75030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4A6C25-38A5-496E-AAED-8D45DE92163E}">
      <dsp:nvSpPr>
        <dsp:cNvPr id="0" name=""/>
        <dsp:cNvSpPr/>
      </dsp:nvSpPr>
      <dsp:spPr>
        <a:xfrm>
          <a:off x="2594" y="27949"/>
          <a:ext cx="2529396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Личное</a:t>
          </a:r>
          <a:endParaRPr lang="ru-RU" sz="2100" kern="1200" dirty="0"/>
        </a:p>
      </dsp:txBody>
      <dsp:txXfrm>
        <a:off x="2594" y="27949"/>
        <a:ext cx="2529396" cy="604800"/>
      </dsp:txXfrm>
    </dsp:sp>
    <dsp:sp modelId="{52101162-3D18-41D9-BF7F-463FFB9EBF79}">
      <dsp:nvSpPr>
        <dsp:cNvPr id="0" name=""/>
        <dsp:cNvSpPr/>
      </dsp:nvSpPr>
      <dsp:spPr>
        <a:xfrm>
          <a:off x="2594" y="632749"/>
          <a:ext cx="2529396" cy="26516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рюкзак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спальник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обувь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одежда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…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2594" y="632749"/>
        <a:ext cx="2529396" cy="2651670"/>
      </dsp:txXfrm>
    </dsp:sp>
    <dsp:sp modelId="{FA9D82A4-46A2-4022-9970-DC19F2059ED1}">
      <dsp:nvSpPr>
        <dsp:cNvPr id="0" name=""/>
        <dsp:cNvSpPr/>
      </dsp:nvSpPr>
      <dsp:spPr>
        <a:xfrm>
          <a:off x="2886105" y="27949"/>
          <a:ext cx="2529396" cy="6048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Общественное</a:t>
          </a:r>
          <a:endParaRPr lang="ru-RU" sz="2100" kern="1200" dirty="0"/>
        </a:p>
      </dsp:txBody>
      <dsp:txXfrm>
        <a:off x="2886105" y="27949"/>
        <a:ext cx="2529396" cy="604800"/>
      </dsp:txXfrm>
    </dsp:sp>
    <dsp:sp modelId="{3AC28FAA-C817-4337-A08E-4279D32B7FEF}">
      <dsp:nvSpPr>
        <dsp:cNvPr id="0" name=""/>
        <dsp:cNvSpPr/>
      </dsp:nvSpPr>
      <dsp:spPr>
        <a:xfrm>
          <a:off x="2886105" y="632749"/>
          <a:ext cx="2529396" cy="265167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палатка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котелки/каны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пила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топор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…</a:t>
          </a:r>
          <a:endParaRPr lang="ru-RU" sz="2100" kern="1200" dirty="0"/>
        </a:p>
      </dsp:txBody>
      <dsp:txXfrm>
        <a:off x="2886105" y="632749"/>
        <a:ext cx="2529396" cy="2651670"/>
      </dsp:txXfrm>
    </dsp:sp>
    <dsp:sp modelId="{0E45C6DC-15BC-476D-8E06-8617C06E1FC7}">
      <dsp:nvSpPr>
        <dsp:cNvPr id="0" name=""/>
        <dsp:cNvSpPr/>
      </dsp:nvSpPr>
      <dsp:spPr>
        <a:xfrm>
          <a:off x="5769617" y="27949"/>
          <a:ext cx="2529396" cy="604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Специальное</a:t>
          </a:r>
          <a:endParaRPr lang="ru-RU" sz="2100" kern="1200" dirty="0"/>
        </a:p>
      </dsp:txBody>
      <dsp:txXfrm>
        <a:off x="5769617" y="27949"/>
        <a:ext cx="2529396" cy="604800"/>
      </dsp:txXfrm>
    </dsp:sp>
    <dsp:sp modelId="{C46AFE8D-FC23-434B-9E83-0F9E7503051B}">
      <dsp:nvSpPr>
        <dsp:cNvPr id="0" name=""/>
        <dsp:cNvSpPr/>
      </dsp:nvSpPr>
      <dsp:spPr>
        <a:xfrm>
          <a:off x="5769617" y="632749"/>
          <a:ext cx="2529396" cy="265167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ледоруб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ледобур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кошки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жюмар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…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5769617" y="632749"/>
        <a:ext cx="2529396" cy="265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CACA-28C9-4A32-8BFA-EEEB48092ED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95ED-91E1-4730-BE67-CE3BB67F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95ED-91E1-4730-BE67-CE3BB67FBE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1D3A-143D-463C-BE2A-642ADB94E414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071C-E8A7-4890-8020-B0F22D32AA37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7AE7-8AAE-494E-828E-86CB7AA20214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17ED-3DE5-4B0A-99D5-98199114EA2C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ACAC-69E8-45B2-9AF2-D97DB6D876A4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918A-AAAF-4319-B0CA-A5BB210B5C0A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8247-B7CE-42D5-B3A9-1A5CFC7AD08D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531-4D93-4F39-AA96-9A4B06657044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378-6D01-4447-8D6B-FA94D13A8A0D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620-B156-4088-BC66-D55705CE0174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2755-C148-4FDC-86E6-0F0BDE530F15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0B58-66D8-458B-AFDD-101B6D3B481F}" type="datetime1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7E62-6A1C-4B94-BA4A-8E247C168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EetpnF_I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0"/>
            <a:ext cx="2540000" cy="25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204864"/>
            <a:ext cx="4752528" cy="3024336"/>
          </a:xfrm>
        </p:spPr>
        <p:txBody>
          <a:bodyPr vert="horz">
            <a:normAutofit fontScale="90000"/>
          </a:bodyPr>
          <a:lstStyle/>
          <a:p>
            <a:r>
              <a:rPr lang="ru-RU" dirty="0" smtClean="0"/>
              <a:t>Лекция </a:t>
            </a:r>
            <a:r>
              <a:rPr lang="ru-RU" smtClean="0"/>
              <a:t>№2. </a:t>
            </a:r>
            <a:r>
              <a:rPr lang="ru-RU" dirty="0" smtClean="0"/>
              <a:t>Личное снаряжение туриста- </a:t>
            </a:r>
            <a:r>
              <a:rPr lang="ru-RU" dirty="0" err="1" smtClean="0"/>
              <a:t>пешеходника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877272"/>
            <a:ext cx="5004048" cy="980728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Оболкина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obolkina11@gmail.com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11_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выбрать обувь???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34880" cy="4421088"/>
          </a:xfrm>
        </p:spPr>
        <p:txBody>
          <a:bodyPr/>
          <a:lstStyle/>
          <a:p>
            <a:r>
              <a:rPr lang="ru-RU" dirty="0" smtClean="0"/>
              <a:t>Сложность похода</a:t>
            </a:r>
          </a:p>
          <a:p>
            <a:r>
              <a:rPr lang="ru-RU" dirty="0" smtClean="0"/>
              <a:t>Особенности местности</a:t>
            </a:r>
          </a:p>
          <a:p>
            <a:r>
              <a:rPr lang="ru-RU" dirty="0" smtClean="0"/>
              <a:t>Сезонность</a:t>
            </a:r>
          </a:p>
        </p:txBody>
      </p:sp>
      <p:pic>
        <p:nvPicPr>
          <p:cNvPr id="6" name="Picture 6" descr="C:\Users\User\Desktop\obuv-dla-povoda-v-gory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686050" cy="1905000"/>
          </a:xfrm>
          <a:prstGeom prst="rect">
            <a:avLst/>
          </a:prstGeom>
          <a:noFill/>
        </p:spPr>
      </p:pic>
      <p:pic>
        <p:nvPicPr>
          <p:cNvPr id="7" name="Picture 7" descr="C:\Users\User\Desktop\obuv-dla-povoda-v-gory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48175"/>
            <a:ext cx="2743200" cy="2409825"/>
          </a:xfrm>
          <a:prstGeom prst="rect">
            <a:avLst/>
          </a:prstGeom>
          <a:noFill/>
        </p:spPr>
      </p:pic>
      <p:pic>
        <p:nvPicPr>
          <p:cNvPr id="8" name="Picture 5" descr="C:\Users\User\Desktop\obuv-dla-povoda-v-gory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2676525" cy="2733675"/>
          </a:xfrm>
          <a:prstGeom prst="rect">
            <a:avLst/>
          </a:prstGeom>
          <a:noFill/>
        </p:spPr>
      </p:pic>
      <p:pic>
        <p:nvPicPr>
          <p:cNvPr id="5" name="Content Placeholder 4" descr="bercy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92080" y="1340768"/>
            <a:ext cx="2007827" cy="252556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038600" cy="4525963"/>
          </a:xfrm>
        </p:spPr>
        <p:txBody>
          <a:bodyPr>
            <a:normAutofit fontScale="92500"/>
          </a:bodyPr>
          <a:lstStyle/>
          <a:p>
            <a:pPr marL="0" indent="0"/>
            <a:r>
              <a:rPr lang="ru-RU" dirty="0" smtClean="0"/>
              <a:t>Удобная, с крепкой, нескользящей подошвой, фиксирующей </a:t>
            </a:r>
            <a:r>
              <a:rPr lang="ru-RU" dirty="0" err="1" smtClean="0"/>
              <a:t>голеностоп</a:t>
            </a:r>
            <a:r>
              <a:rPr lang="ru-RU" dirty="0" smtClean="0"/>
              <a:t>!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ru-RU" sz="2800" dirty="0" smtClean="0"/>
              <a:t>На размер больше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ru-RU" sz="2800" dirty="0" smtClean="0"/>
              <a:t>Мерить на ходовой носок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ru-RU" sz="2800" dirty="0" smtClean="0"/>
              <a:t>При примерке завязывать шнурки стоя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ru-RU" sz="2800" dirty="0" smtClean="0"/>
              <a:t>Подольше походить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ru-RU" sz="2800" dirty="0" smtClean="0"/>
              <a:t>Постоять на носках/на наклонной поверхности</a:t>
            </a:r>
          </a:p>
          <a:p>
            <a:endParaRPr lang="ru-RU" dirty="0" smtClean="0"/>
          </a:p>
        </p:txBody>
      </p:sp>
      <p:pic>
        <p:nvPicPr>
          <p:cNvPr id="3074" name="Picture 2" descr="C:\Users\User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862430" cy="248721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11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04456" cy="112474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Носки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Рекомендации: 2-х пар достаточно!</a:t>
            </a:r>
            <a:endParaRPr lang="ru-RU" dirty="0"/>
          </a:p>
        </p:txBody>
      </p:sp>
      <p:pic>
        <p:nvPicPr>
          <p:cNvPr id="4098" name="Picture 2" descr="C:\Users\User\Desktop\P715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888432" cy="2592288"/>
          </a:xfrm>
          <a:prstGeom prst="rect">
            <a:avLst/>
          </a:prstGeom>
          <a:noFill/>
        </p:spPr>
      </p:pic>
      <p:pic>
        <p:nvPicPr>
          <p:cNvPr id="4099" name="Picture 3" descr="C:\Users\User\Desktop\termono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064000" cy="4064000"/>
          </a:xfrm>
          <a:prstGeom prst="rect">
            <a:avLst/>
          </a:prstGeom>
          <a:noFill/>
        </p:spPr>
      </p:pic>
      <p:pic>
        <p:nvPicPr>
          <p:cNvPr id="4100" name="Picture 4" descr="C:\Users\User\Desktop\GXw01-g3jH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888432" cy="275430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B2137E62-6A1C-4B94-BA4A-8E247C168074}" type="slidenum">
              <a:rPr lang="ru-RU" sz="2000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Гамаши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276872"/>
            <a:ext cx="4176464" cy="1728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Защищает обувь от попадания во внутрь снега, камней, влаги, насекомых и т.д.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0527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(фонарики)</a:t>
            </a:r>
            <a:endParaRPr lang="ru-RU" dirty="0"/>
          </a:p>
        </p:txBody>
      </p:sp>
      <p:pic>
        <p:nvPicPr>
          <p:cNvPr id="2050" name="Picture 2" descr="C:\Users\User\Desktop\ferrino-brenva-gaiters-cable-11706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90589" cy="4525963"/>
          </a:xfrm>
          <a:prstGeom prst="rect">
            <a:avLst/>
          </a:prstGeom>
          <a:noFill/>
        </p:spPr>
      </p:pic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2304256" cy="225342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Спальник. Как его выбрать???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80728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 спальника - сохранять тепло!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kak_vybrat_spalnik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701678" cy="352625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76056" y="1772816"/>
            <a:ext cx="3826768" cy="468052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типу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Кокон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Одеяло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Материалу наполнителя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Синтетика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/>
              <a:t>П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Теплоте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Летние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Демисезонные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Зимние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6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808312" cy="2808312"/>
          </a:xfrm>
          <a:prstGeom prst="rect">
            <a:avLst/>
          </a:prstGeom>
        </p:spPr>
      </p:pic>
      <p:pic>
        <p:nvPicPr>
          <p:cNvPr id="4" name="Picture 3" descr="C:\Users\User\Desktop\EN135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283968" cy="1541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3861048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Рекомендации от инструкторов: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предпочтения </a:t>
            </a:r>
            <a:r>
              <a:rPr lang="ru-RU" sz="2400" b="1" u="sng" dirty="0" smtClean="0"/>
              <a:t>кокон</a:t>
            </a:r>
            <a:r>
              <a:rPr lang="ru-RU" sz="2400" dirty="0" smtClean="0"/>
              <a:t>, экономия веса по сравнению с одеялом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Наполнитель спальника – </a:t>
            </a:r>
            <a:r>
              <a:rPr lang="ru-RU" sz="2400" dirty="0" smtClean="0"/>
              <a:t>синтетика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Димисезонный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УТП в мае = комфорт -5°С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980728"/>
          <a:ext cx="4572000" cy="2494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/>
                <a:gridCol w="12478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Синтепон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Теплоизоляция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Быстрота просушки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Гермоупаковка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4" descr="p16489-stausack_group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571875" cy="3162300"/>
          </a:xfrm>
        </p:spPr>
      </p:pic>
      <p:pic>
        <p:nvPicPr>
          <p:cNvPr id="5" name="Content Placeholder 5" descr="Paket_PND_30-300_CHernyiy_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916552" cy="4407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140968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16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Коврик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165304"/>
            <a:ext cx="365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(лучшие – производства г. Ижевск)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980728"/>
            <a:ext cx="4470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Хорошие теплоизоляционные свойства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ТК\Хибины. Танюха\DSC_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242050" cy="4144963"/>
          </a:xfrm>
          <a:prstGeom prst="rect">
            <a:avLst/>
          </a:prstGeom>
          <a:noFill/>
        </p:spPr>
      </p:pic>
      <p:pic>
        <p:nvPicPr>
          <p:cNvPr id="4" name="Content Placeholder 4" descr="kov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58334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-lay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980728"/>
            <a:ext cx="5436096" cy="5184576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220072" y="-16351"/>
            <a:ext cx="35283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Наружный/защитный слой</a:t>
            </a:r>
            <a:r>
              <a:rPr kumimoji="0" lang="ru-RU" b="0" i="0" u="sng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u="sng" dirty="0" smtClean="0" bmk=""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анорак/ветровка  м</a:t>
            </a:r>
            <a:r>
              <a:rPr lang="ru-RU" dirty="0" smtClean="0" bmk=""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териал капрон/</a:t>
            </a:r>
            <a:r>
              <a:rPr kumimoji="0" lang="en-US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softshell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штаны</a:t>
            </a:r>
            <a:r>
              <a:rPr kumimoji="0" lang="en-U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Защита от ветра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 bmk="4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Защита от внешней влаги (дождь, метель, глубокий снег) </a:t>
            </a:r>
            <a:endParaRPr kumimoji="0" lang="ru-RU" b="0" i="0" u="none" strike="noStrike" cap="none" normalizeH="0" baseline="0" dirty="0" smtClean="0" bmk="4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 bmk="4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Вывод наружу испарений тела </a:t>
            </a:r>
            <a:endParaRPr kumimoji="0" lang="ru-RU" b="0" i="0" u="none" strike="noStrike" cap="none" normalizeH="0" baseline="0" dirty="0" smtClean="0" bmk="4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Защита от повреждений об рельеф остальной одежды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86916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cs typeface="Arial" pitchFamily="34" charset="0"/>
              </a:rPr>
              <a:t>Нательный слой: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термобельё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, тонкий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флис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х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/б)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 bmk="2">
                <a:ea typeface="Times New Roman" pitchFamily="18" charset="0"/>
                <a:cs typeface="Arial" pitchFamily="34" charset="0"/>
              </a:rPr>
              <a:t>Беспрепятственно выводить испарения тела, не намокая ;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Оставаться комфортным для тела, даже намокнув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err="1" smtClean="0">
                <a:ea typeface="Times New Roman" pitchFamily="18" charset="0"/>
                <a:cs typeface="Arial" pitchFamily="34" charset="0"/>
              </a:rPr>
              <a:t>Термоизолиорующий</a:t>
            </a:r>
            <a:r>
              <a:rPr lang="ru-RU" b="1" u="sng" dirty="0" smtClean="0">
                <a:ea typeface="Times New Roman" pitchFamily="18" charset="0"/>
                <a:cs typeface="Arial" pitchFamily="34" charset="0"/>
              </a:rPr>
              <a:t> слой: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Полар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polartec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),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флис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ea typeface="Times New Roman" pitchFamily="18" charset="0"/>
                <a:cs typeface="Arial" pitchFamily="34" charset="0"/>
              </a:rPr>
              <a:t>синтепон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С</a:t>
            </a:r>
            <a:r>
              <a:rPr lang="ru-RU" dirty="0" smtClean="0" bmk="">
                <a:ea typeface="Times New Roman" pitchFamily="18" charset="0"/>
                <a:cs typeface="Arial" pitchFamily="34" charset="0"/>
              </a:rPr>
              <a:t>охранять тепло тела (даже будучи мокрым) </a:t>
            </a:r>
            <a:endParaRPr lang="ru-RU" dirty="0" smtClean="0" bmk="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 bmk="">
                <a:ea typeface="Times New Roman" pitchFamily="18" charset="0"/>
                <a:cs typeface="Arial" pitchFamily="34" charset="0"/>
              </a:rPr>
              <a:t>Отводить влагу от тела </a:t>
            </a:r>
            <a:endParaRPr lang="ru-RU" dirty="0" smtClean="0" bmk="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 bmk="">
                <a:ea typeface="Times New Roman" pitchFamily="18" charset="0"/>
                <a:cs typeface="Arial" pitchFamily="34" charset="0"/>
              </a:rPr>
              <a:t>Быстро сохнуть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Одевайся как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капустка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/>
          <a:lstStyle/>
          <a:p>
            <a:r>
              <a:rPr lang="ru-RU" dirty="0" smtClean="0"/>
              <a:t>Ходовая одежда</a:t>
            </a:r>
            <a:endParaRPr lang="ru-RU" dirty="0"/>
          </a:p>
        </p:txBody>
      </p:sp>
      <p:pic>
        <p:nvPicPr>
          <p:cNvPr id="1028" name="Picture 4" descr="D:\саяны\DSC_5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78396"/>
            <a:ext cx="4671457" cy="3106108"/>
          </a:xfrm>
          <a:prstGeom prst="rect">
            <a:avLst/>
          </a:prstGeom>
          <a:noFill/>
        </p:spPr>
      </p:pic>
      <p:pic>
        <p:nvPicPr>
          <p:cNvPr id="1027" name="Picture 3" descr="D:\Приполярный_Урал_2015-2015-09-15\Приполярный Урал 2015\ПУ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968552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268760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Дышашие</a:t>
            </a:r>
            <a:r>
              <a:rPr lang="ru-RU" dirty="0" smtClean="0"/>
              <a:t> брюки</a:t>
            </a:r>
          </a:p>
          <a:p>
            <a:r>
              <a:rPr lang="ru-RU" dirty="0" smtClean="0"/>
              <a:t>Ветровка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Нижняя кофта и/или футболка</a:t>
            </a:r>
          </a:p>
          <a:p>
            <a:r>
              <a:rPr lang="ru-RU" dirty="0" smtClean="0"/>
              <a:t>Нижние брюки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>
                <a:solidFill>
                  <a:schemeClr val="tx1"/>
                </a:solidFill>
              </a:rPr>
              <a:pPr/>
              <a:t>19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772816"/>
            <a:ext cx="295232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Снаряжение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132856"/>
          <a:ext cx="83016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</a:t>
            </a:fld>
            <a:endParaRPr lang="ru-RU" sz="2000" dirty="0"/>
          </a:p>
        </p:txBody>
      </p:sp>
      <p:pic>
        <p:nvPicPr>
          <p:cNvPr id="1026" name="Picture 2" descr="C:\Users\User\Desktop\baggage_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0"/>
            <a:ext cx="2304256" cy="213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Ветро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влаго-защита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D:\Приполярный_Урал_2015-2015-09-15\Приполярный Урал 2015\ПУ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Сменка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бивак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Теплые носки</a:t>
            </a:r>
          </a:p>
          <a:p>
            <a:r>
              <a:rPr lang="ru-RU" dirty="0" smtClean="0"/>
              <a:t>Сменная обувь/кроссовки</a:t>
            </a:r>
          </a:p>
          <a:p>
            <a:r>
              <a:rPr lang="ru-RU" dirty="0" smtClean="0"/>
              <a:t>Одежда для сна</a:t>
            </a:r>
          </a:p>
          <a:p>
            <a:r>
              <a:rPr lang="ru-RU" dirty="0" smtClean="0"/>
              <a:t>Сменное белье (1-2 </a:t>
            </a:r>
            <a:r>
              <a:rPr lang="ru-RU" dirty="0" err="1" smtClean="0"/>
              <a:t>шт</a:t>
            </a:r>
            <a:r>
              <a:rPr lang="ru-RU" dirty="0" smtClean="0"/>
              <a:t>, остальное стирается)</a:t>
            </a:r>
          </a:p>
          <a:p>
            <a:r>
              <a:rPr lang="ru-RU" dirty="0" smtClean="0"/>
              <a:t>Мыло (часто записываю в общественное)</a:t>
            </a:r>
          </a:p>
          <a:p>
            <a:r>
              <a:rPr lang="ru-RU" dirty="0" smtClean="0"/>
              <a:t>Зубная щетка (зубная паста общественная)</a:t>
            </a:r>
          </a:p>
          <a:p>
            <a:r>
              <a:rPr lang="ru-RU" dirty="0" smtClean="0"/>
              <a:t>Полотенце (маленькое, в сложных походах часто не берут)</a:t>
            </a:r>
          </a:p>
          <a:p>
            <a:r>
              <a:rPr lang="ru-RU" dirty="0" smtClean="0"/>
              <a:t>Расческа</a:t>
            </a:r>
          </a:p>
          <a:p>
            <a:r>
              <a:rPr lang="ru-RU" dirty="0" smtClean="0"/>
              <a:t>Туалетная бумага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21</a:t>
            </a:fld>
            <a:endParaRPr lang="ru-RU" dirty="0"/>
          </a:p>
        </p:txBody>
      </p:sp>
      <p:pic>
        <p:nvPicPr>
          <p:cNvPr id="2050" name="Picture 2" descr="C:\Users\User\Desktop\gigi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1764928" cy="176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Документы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Паспорт</a:t>
            </a:r>
          </a:p>
          <a:p>
            <a:r>
              <a:rPr lang="ru-RU" dirty="0" smtClean="0"/>
              <a:t>Деньги</a:t>
            </a:r>
          </a:p>
          <a:p>
            <a:r>
              <a:rPr lang="ru-RU" dirty="0" smtClean="0"/>
              <a:t>Обратный билет</a:t>
            </a:r>
          </a:p>
          <a:p>
            <a:r>
              <a:rPr lang="ru-RU" dirty="0" smtClean="0"/>
              <a:t>Медицинский страховой полис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ЗАГЕРМЕТИЗИРОВАНЫ и НОСИТЬ НА СЕБЕ!</a:t>
            </a:r>
          </a:p>
        </p:txBody>
      </p:sp>
      <p:pic>
        <p:nvPicPr>
          <p:cNvPr id="7169" name="Picture 1" descr="C:\Users\User\Desktop\baggag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915816" cy="29158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16424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Прочее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5256584" cy="48965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Компас</a:t>
            </a:r>
          </a:p>
          <a:p>
            <a:r>
              <a:rPr lang="ru-RU" sz="2800" dirty="0" smtClean="0"/>
              <a:t>КЛМН</a:t>
            </a:r>
          </a:p>
          <a:p>
            <a:r>
              <a:rPr lang="ru-RU" sz="2800" dirty="0" smtClean="0"/>
              <a:t>Зажигалка/спички</a:t>
            </a:r>
          </a:p>
          <a:p>
            <a:r>
              <a:rPr lang="ru-RU" sz="2800" dirty="0" smtClean="0"/>
              <a:t>Фонарик </a:t>
            </a:r>
            <a:r>
              <a:rPr lang="ru-RU" sz="2800" dirty="0" smtClean="0"/>
              <a:t>+запасные </a:t>
            </a:r>
            <a:r>
              <a:rPr lang="ru-RU" sz="2800" dirty="0" smtClean="0"/>
              <a:t>батарейки</a:t>
            </a:r>
          </a:p>
          <a:p>
            <a:r>
              <a:rPr lang="ru-RU" sz="2800" dirty="0" smtClean="0"/>
              <a:t>Головной убор</a:t>
            </a:r>
          </a:p>
          <a:p>
            <a:r>
              <a:rPr lang="ru-RU" sz="2800" dirty="0" smtClean="0"/>
              <a:t>Личная аптечка</a:t>
            </a:r>
          </a:p>
          <a:p>
            <a:r>
              <a:rPr lang="ru-RU" sz="2800" dirty="0" smtClean="0"/>
              <a:t>Мобильный телефон</a:t>
            </a:r>
          </a:p>
          <a:p>
            <a:r>
              <a:rPr lang="ru-RU" sz="2800" dirty="0" smtClean="0"/>
              <a:t>Блокнот</a:t>
            </a:r>
          </a:p>
          <a:p>
            <a:r>
              <a:rPr lang="ru-RU" sz="2800" dirty="0" smtClean="0"/>
              <a:t>Часы</a:t>
            </a:r>
          </a:p>
          <a:p>
            <a:r>
              <a:rPr lang="ru-RU" sz="2800" dirty="0" smtClean="0"/>
              <a:t>Ручка</a:t>
            </a:r>
          </a:p>
          <a:p>
            <a:r>
              <a:rPr lang="ru-RU" sz="2800" dirty="0" err="1" smtClean="0"/>
              <a:t>Спрей</a:t>
            </a:r>
            <a:r>
              <a:rPr lang="ru-RU" sz="2800" dirty="0" smtClean="0"/>
              <a:t> от насекомых (ОБЩ)</a:t>
            </a:r>
          </a:p>
          <a:p>
            <a:r>
              <a:rPr lang="ru-RU" sz="2800" dirty="0" smtClean="0"/>
              <a:t>Средство против загара (ОБЩ)</a:t>
            </a:r>
          </a:p>
          <a:p>
            <a:r>
              <a:rPr lang="ru-RU" sz="2800" dirty="0" err="1" smtClean="0"/>
              <a:t>Сидушка</a:t>
            </a:r>
            <a:r>
              <a:rPr lang="ru-RU" sz="2800" dirty="0" smtClean="0"/>
              <a:t>/</a:t>
            </a:r>
            <a:r>
              <a:rPr lang="ru-RU" sz="2800" dirty="0" err="1" smtClean="0"/>
              <a:t>пенопопа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08864"/>
            <a:ext cx="2448272" cy="2549136"/>
          </a:xfrm>
          <a:prstGeom prst="rect">
            <a:avLst/>
          </a:prstGeom>
          <a:noFill/>
        </p:spPr>
      </p:pic>
      <p:pic>
        <p:nvPicPr>
          <p:cNvPr id="6" name="Content Placeholder 6" descr="20110610011705012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492896"/>
            <a:ext cx="2016224" cy="2016224"/>
          </a:xfrm>
          <a:prstGeom prst="rect">
            <a:avLst/>
          </a:prstGeom>
        </p:spPr>
      </p:pic>
      <p:pic>
        <p:nvPicPr>
          <p:cNvPr id="5" name="Content Placeholder 4" descr="gajet_sid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2520280" cy="192549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23</a:t>
            </a:fld>
            <a:endParaRPr lang="ru-RU" sz="2000" dirty="0"/>
          </a:p>
        </p:txBody>
      </p:sp>
      <p:pic>
        <p:nvPicPr>
          <p:cNvPr id="1026" name="Picture 2" descr="C:\Users\User\Desktop\kruz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24944"/>
            <a:ext cx="1949202" cy="194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_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052736"/>
            <a:ext cx="1752600" cy="1539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Специальное снаряжение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ru-RU" dirty="0" smtClean="0"/>
              <a:t>Средства самостраховки</a:t>
            </a:r>
          </a:p>
          <a:p>
            <a:pPr lvl="1"/>
            <a:r>
              <a:rPr lang="ru-RU" dirty="0" smtClean="0"/>
              <a:t>Альпеншток</a:t>
            </a:r>
          </a:p>
          <a:p>
            <a:pPr lvl="1"/>
            <a:r>
              <a:rPr lang="ru-RU" dirty="0" smtClean="0"/>
              <a:t>Трекинговые палки</a:t>
            </a:r>
          </a:p>
          <a:p>
            <a:r>
              <a:rPr lang="ru-RU" dirty="0" smtClean="0"/>
              <a:t>Каска</a:t>
            </a:r>
          </a:p>
          <a:p>
            <a:r>
              <a:rPr lang="ru-RU" dirty="0" smtClean="0"/>
              <a:t>Система</a:t>
            </a:r>
          </a:p>
          <a:p>
            <a:r>
              <a:rPr lang="ru-RU" dirty="0" smtClean="0"/>
              <a:t>Кошки</a:t>
            </a:r>
          </a:p>
          <a:p>
            <a:r>
              <a:rPr lang="ru-RU" dirty="0" smtClean="0"/>
              <a:t>Ледоруб</a:t>
            </a:r>
            <a:endParaRPr lang="ru-RU" dirty="0"/>
          </a:p>
        </p:txBody>
      </p:sp>
      <p:pic>
        <p:nvPicPr>
          <p:cNvPr id="5" name="Picture 8" descr="спец. снаря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08920"/>
            <a:ext cx="4560168" cy="3783514"/>
          </a:xfrm>
          <a:prstGeom prst="rect">
            <a:avLst/>
          </a:prstGeom>
        </p:spPr>
      </p:pic>
      <p:pic>
        <p:nvPicPr>
          <p:cNvPr id="6" name="Picture 6" descr="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656184" cy="1743352"/>
          </a:xfrm>
          <a:prstGeom prst="rect">
            <a:avLst/>
          </a:prstGeom>
        </p:spPr>
      </p:pic>
      <p:pic>
        <p:nvPicPr>
          <p:cNvPr id="7" name="Picture 9" descr="49866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645024"/>
            <a:ext cx="1296777" cy="2952328"/>
          </a:xfrm>
          <a:prstGeom prst="rect">
            <a:avLst/>
          </a:prstGeom>
        </p:spPr>
      </p:pic>
      <p:pic>
        <p:nvPicPr>
          <p:cNvPr id="9" name="Picture 5" descr="new-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36912"/>
            <a:ext cx="635000" cy="374650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EetpnF_I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540000" cy="254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Помните, всё, что вы возьмёте, вам нести на себе!</a:t>
            </a:r>
          </a:p>
          <a:p>
            <a:endParaRPr lang="ru-RU" i="1" dirty="0" smtClean="0"/>
          </a:p>
          <a:p>
            <a:r>
              <a:rPr lang="ru-RU" b="1" i="1" dirty="0" smtClean="0"/>
              <a:t>Помните, что ВСЁ промокает, и чем больше вещей вы возьмёте, тем больше воды нести.</a:t>
            </a:r>
          </a:p>
          <a:p>
            <a:endParaRPr lang="ru-RU" i="1" dirty="0" smtClean="0"/>
          </a:p>
          <a:p>
            <a:r>
              <a:rPr lang="ru-RU" b="1" i="1" dirty="0" smtClean="0"/>
              <a:t>Старайтесь брать вещи дополняющие друг друга, а не взаимозаменяемые.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25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Укладка рюкзака</a:t>
            </a:r>
            <a:endParaRPr lang="ru-RU" dirty="0"/>
          </a:p>
        </p:txBody>
      </p:sp>
      <p:pic>
        <p:nvPicPr>
          <p:cNvPr id="37890" name="Picture 2" descr="C:\Users\User\Desktop\upakovka-ryukza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549444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26</a:t>
            </a:fld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237312"/>
            <a:ext cx="32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http://www.risk.ru/blog/205319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870" y="260648"/>
            <a:ext cx="4858130" cy="121014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брать с собой? Не забыть ничего нужного и не брать ничего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лишнего!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AAZ4ZMi5ZY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60440" cy="6389617"/>
          </a:xfrm>
          <a:prstGeom prst="rect">
            <a:avLst/>
          </a:prstGeom>
          <a:noFill/>
        </p:spPr>
      </p:pic>
      <p:pic>
        <p:nvPicPr>
          <p:cNvPr id="5" name="Picture 3" descr="C:\Users\User\Desktop\Bz1fABSuT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672408" cy="511169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Требования к личному снаряжению: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ru-RU" dirty="0" smtClean="0"/>
              <a:t>Безопасность эксплуатации</a:t>
            </a:r>
          </a:p>
          <a:p>
            <a:r>
              <a:rPr lang="ru-RU" dirty="0" smtClean="0"/>
              <a:t>Прочность</a:t>
            </a:r>
          </a:p>
          <a:p>
            <a:r>
              <a:rPr lang="ru-RU" dirty="0" smtClean="0"/>
              <a:t>Минимальный вес</a:t>
            </a:r>
          </a:p>
          <a:p>
            <a:r>
              <a:rPr lang="ru-RU" dirty="0" smtClean="0"/>
              <a:t>Минимальный объем</a:t>
            </a:r>
          </a:p>
          <a:p>
            <a:r>
              <a:rPr lang="ru-RU" dirty="0" smtClean="0"/>
              <a:t>Многофункциональность</a:t>
            </a:r>
          </a:p>
          <a:p>
            <a:r>
              <a:rPr lang="ru-RU" dirty="0" smtClean="0"/>
              <a:t>Комфортность</a:t>
            </a:r>
          </a:p>
          <a:p>
            <a:r>
              <a:rPr lang="ru-RU" dirty="0" smtClean="0"/>
              <a:t>Гигиеничность</a:t>
            </a:r>
            <a:endParaRPr lang="ru-RU" dirty="0"/>
          </a:p>
        </p:txBody>
      </p:sp>
      <p:pic>
        <p:nvPicPr>
          <p:cNvPr id="4" name="Picture 2" descr="C:\Users\User\Desktop\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84784"/>
            <a:ext cx="1743924" cy="2771800"/>
          </a:xfrm>
          <a:prstGeom prst="rect">
            <a:avLst/>
          </a:prstGeom>
          <a:noFill/>
        </p:spPr>
      </p:pic>
      <p:pic>
        <p:nvPicPr>
          <p:cNvPr id="5" name="Picture 3" descr="C:\Users\User\Desktop\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1743924" cy="27718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Рюкзак для длительных походов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Удобный</a:t>
            </a:r>
          </a:p>
          <a:p>
            <a:pPr lvl="1"/>
            <a:r>
              <a:rPr lang="ru-RU" dirty="0" smtClean="0"/>
              <a:t>Подходить вам по анатомическим параметрам</a:t>
            </a:r>
          </a:p>
          <a:p>
            <a:r>
              <a:rPr lang="ru-RU" dirty="0" smtClean="0"/>
              <a:t>Легкий</a:t>
            </a:r>
          </a:p>
          <a:p>
            <a:pPr lvl="1"/>
            <a:r>
              <a:rPr lang="ru-RU" dirty="0" smtClean="0"/>
              <a:t>Вам его вес носить на себе (от 70 до 100 литров)</a:t>
            </a:r>
          </a:p>
          <a:p>
            <a:r>
              <a:rPr lang="ru-RU" dirty="0" smtClean="0"/>
              <a:t>Вместительный</a:t>
            </a:r>
          </a:p>
          <a:p>
            <a:pPr lvl="1"/>
            <a:r>
              <a:rPr lang="ru-RU" dirty="0" smtClean="0"/>
              <a:t>Надо стремиться чтобы вся </a:t>
            </a:r>
            <a:r>
              <a:rPr lang="ru-RU" dirty="0" err="1" smtClean="0"/>
              <a:t>снаряга</a:t>
            </a:r>
            <a:r>
              <a:rPr lang="ru-RU" dirty="0" smtClean="0"/>
              <a:t> помещалась внутрь рюкзака и ничего не висело на нем</a:t>
            </a:r>
          </a:p>
          <a:p>
            <a:pPr lvl="1"/>
            <a:r>
              <a:rPr lang="ru-RU" dirty="0" smtClean="0"/>
              <a:t>Грамотная укладка </a:t>
            </a:r>
          </a:p>
          <a:p>
            <a:pPr marL="90488" lvl="1" indent="366713">
              <a:buFont typeface="Arial" pitchFamily="34" charset="0"/>
              <a:buChar char="•"/>
            </a:pPr>
            <a:r>
              <a:rPr lang="ru-RU" sz="3000" dirty="0" smtClean="0"/>
              <a:t>Яркий</a:t>
            </a:r>
          </a:p>
          <a:p>
            <a:endParaRPr lang="ru-RU" dirty="0"/>
          </a:p>
        </p:txBody>
      </p:sp>
      <p:pic>
        <p:nvPicPr>
          <p:cNvPr id="1027" name="Picture 3" descr="C:\Users\User\Desktop\рюкзак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672408" cy="3072293"/>
          </a:xfrm>
          <a:prstGeom prst="rect">
            <a:avLst/>
          </a:prstGeom>
          <a:noFill/>
        </p:spPr>
      </p:pic>
      <p:pic>
        <p:nvPicPr>
          <p:cNvPr id="5" name="Content Placeholder 3" descr="DSC_0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672408" cy="239920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Виды-рюкзаков_КФ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038600" cy="2444049"/>
          </a:xfrm>
          <a:prstGeom prst="rect">
            <a:avLst/>
          </a:prstGeom>
          <a:noFill/>
        </p:spPr>
      </p:pic>
      <p:pic>
        <p:nvPicPr>
          <p:cNvPr id="7" name="Picture 2" descr="C:\Users\User\Desktop\rjukzak-dlya-pohoda-v-gory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128610" cy="2669307"/>
          </a:xfrm>
          <a:prstGeom prst="rect">
            <a:avLst/>
          </a:prstGeom>
          <a:noFill/>
        </p:spPr>
      </p:pic>
      <p:pic>
        <p:nvPicPr>
          <p:cNvPr id="4" name="Picture 2" descr="C:\Users\User\Desktop\olimp3_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143000" cy="1390650"/>
          </a:xfrm>
          <a:prstGeom prst="rect">
            <a:avLst/>
          </a:prstGeom>
          <a:noFill/>
        </p:spPr>
      </p:pic>
      <p:pic>
        <p:nvPicPr>
          <p:cNvPr id="2051" name="Picture 3" descr="C:\Users\User\Desktop\olimp3_3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2226509" cy="2708920"/>
          </a:xfrm>
          <a:prstGeom prst="rect">
            <a:avLst/>
          </a:prstGeom>
          <a:noFill/>
        </p:spPr>
      </p:pic>
      <p:pic>
        <p:nvPicPr>
          <p:cNvPr id="2052" name="Picture 4" descr="C:\Users\User\Desktop\olimp3_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2304256" cy="28035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29249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Станковый/рюкзаки с внешним каркасом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Мягкие/</a:t>
            </a:r>
            <a:r>
              <a:rPr lang="ru-RU" b="1" dirty="0" err="1" smtClean="0"/>
              <a:t>пеночные</a:t>
            </a:r>
            <a:r>
              <a:rPr lang="ru-RU" b="1" dirty="0" smtClean="0"/>
              <a:t> рюкзаки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37170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Каркасные/рюкзаки с внешним каркасом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5976" y="26064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рюкзаки бывают…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6</a:t>
            </a:fld>
            <a:endParaRPr lang="ru-RU" sz="2000" dirty="0"/>
          </a:p>
        </p:txBody>
      </p:sp>
      <p:pic>
        <p:nvPicPr>
          <p:cNvPr id="3074" name="Picture 2" descr="C:\Users\User\Desktop\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365104"/>
            <a:ext cx="30480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1" cy="614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98"/>
                <a:gridCol w="2601830"/>
                <a:gridCol w="2592288"/>
                <a:gridCol w="262778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Вид рюкзака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Плюсы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Минусы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Применение</a:t>
                      </a:r>
                    </a:p>
                  </a:txBody>
                  <a:tcPr marL="95250" marR="95250" marT="95250" marB="95250" anchor="ctr"/>
                </a:tc>
              </a:tr>
              <a:tr h="1997164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Мягкий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Недорогой, легкий, в сложенном состоянии занимает мало места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Если неправильно уложить вещи, нести очень неудобно (большая нагрузка на позвоночник)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</a:t>
                      </a:r>
                      <a:r>
                        <a:rPr lang="ru-RU" dirty="0"/>
                        <a:t>походов любой </a:t>
                      </a:r>
                      <a:r>
                        <a:rPr lang="ru-RU" dirty="0" smtClean="0"/>
                        <a:t>дальности(при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правильной сборке)</a:t>
                      </a:r>
                      <a:endParaRPr lang="ru-RU" dirty="0"/>
                    </a:p>
                  </a:txBody>
                  <a:tcPr marL="95250" marR="95250" marT="95250" marB="95250"/>
                </a:tc>
              </a:tr>
              <a:tr h="184439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Станковый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Долговечный, хорошо справляется с очень тяжелыми грузами, распределяет вес и уменьшает нагрузку на позвоночник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Габаритность</a:t>
                      </a:r>
                      <a:r>
                        <a:rPr lang="ru-RU" dirty="0"/>
                        <a:t>, большой вес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Длительные пешие походы, в которые необходимо брать тяжелый груз (теплые вещи, палатки, снаряжение)</a:t>
                      </a:r>
                    </a:p>
                  </a:txBody>
                  <a:tcPr marL="95250" marR="95250" marT="95250" marB="9525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Каркасный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Каркас позволяет держать форму и правильно распределять нагрузку, удобный, долговечный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Цена на качественный анатомический рюкзак достаточно высока (в среднем от 4 тысяч рублей и выше)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Походы любой дальности и сложности</a:t>
                      </a: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4968552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Накидка для рюкзака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831632" y="3789040"/>
            <a:ext cx="3312368" cy="2448272"/>
          </a:xfrm>
        </p:spPr>
        <p:txBody>
          <a:bodyPr/>
          <a:lstStyle/>
          <a:p>
            <a:r>
              <a:rPr lang="ru-RU" dirty="0" smtClean="0"/>
              <a:t>Предназначение: </a:t>
            </a:r>
            <a:r>
              <a:rPr lang="ru-RU" dirty="0" smtClean="0"/>
              <a:t>д</a:t>
            </a:r>
            <a:r>
              <a:rPr lang="ru-RU" dirty="0" smtClean="0"/>
              <a:t>ля </a:t>
            </a:r>
            <a:r>
              <a:rPr lang="ru-RU" dirty="0" smtClean="0"/>
              <a:t>защиты рюкзака от дождя и грязи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1026" name="Picture 2" descr="C:\Users\User\Desktop\папки\изображения\Ноябрьские праздники 2014\P1090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038600" cy="2695687"/>
          </a:xfrm>
          <a:prstGeom prst="rect">
            <a:avLst/>
          </a:prstGeom>
          <a:noFill/>
        </p:spPr>
      </p:pic>
      <p:pic>
        <p:nvPicPr>
          <p:cNvPr id="1027" name="Picture 3" descr="C:\Users\User\Desktop\ТК\138___08\IMG_9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90" y="1772816"/>
            <a:ext cx="4477018" cy="3357572"/>
          </a:xfrm>
          <a:prstGeom prst="rect">
            <a:avLst/>
          </a:prstGeom>
          <a:noFill/>
        </p:spPr>
      </p:pic>
      <p:pic>
        <p:nvPicPr>
          <p:cNvPr id="1029" name="Picture 5" descr="C:\Users\User\Desktop\56935afc76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45024"/>
            <a:ext cx="3086100" cy="300037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8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Обувь</a:t>
            </a:r>
            <a:endParaRPr lang="ru-RU" dirty="0"/>
          </a:p>
        </p:txBody>
      </p:sp>
      <p:pic>
        <p:nvPicPr>
          <p:cNvPr id="1027" name="Picture 3" descr="D:\саяны 2015. мои\IMAG5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963696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5877272"/>
            <a:ext cx="5083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главное в походе — это обувь!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7E62-6A1C-4B94-BA4A-8E247C168074}" type="slidenum">
              <a:rPr lang="ru-RU" sz="2000" smtClean="0"/>
              <a:pPr/>
              <a:t>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Mozayka</Template>
  <TotalTime>1026</TotalTime>
  <Words>676</Words>
  <Application>Microsoft Office PowerPoint</Application>
  <PresentationFormat>Экран (4:3)</PresentationFormat>
  <Paragraphs>216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Лекция №2. Личное снаряжение туриста- пешеходника </vt:lpstr>
      <vt:lpstr>Снаряжение</vt:lpstr>
      <vt:lpstr>Что брать с собой? Не забыть ничего нужного и не брать ничего лишнего!</vt:lpstr>
      <vt:lpstr>Требования к личному снаряжению:</vt:lpstr>
      <vt:lpstr>Рюкзак для длительных походов</vt:lpstr>
      <vt:lpstr>Слайд 6</vt:lpstr>
      <vt:lpstr>Слайд 7</vt:lpstr>
      <vt:lpstr>Накидка для рюкзака</vt:lpstr>
      <vt:lpstr>Обувь</vt:lpstr>
      <vt:lpstr>Как выбрать обувь???</vt:lpstr>
      <vt:lpstr>Рекомендации</vt:lpstr>
      <vt:lpstr>Носки</vt:lpstr>
      <vt:lpstr>Гамаши</vt:lpstr>
      <vt:lpstr>Спальник. Как его выбрать??? </vt:lpstr>
      <vt:lpstr>Слайд 15</vt:lpstr>
      <vt:lpstr>Гермоупаковка</vt:lpstr>
      <vt:lpstr>Коврик</vt:lpstr>
      <vt:lpstr>Одевайся как капустка</vt:lpstr>
      <vt:lpstr>Ходовая одежда</vt:lpstr>
      <vt:lpstr>Ветро- и влаго-защита</vt:lpstr>
      <vt:lpstr>Сменка и бивак</vt:lpstr>
      <vt:lpstr>Документы</vt:lpstr>
      <vt:lpstr>Прочее </vt:lpstr>
      <vt:lpstr>Специальное снаряжение</vt:lpstr>
      <vt:lpstr>Слайд 25</vt:lpstr>
      <vt:lpstr>Укладка рюкзака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Личное снаряжение</dc:title>
  <dc:creator>User</dc:creator>
  <cp:lastModifiedBy>User</cp:lastModifiedBy>
  <cp:revision>44</cp:revision>
  <dcterms:created xsi:type="dcterms:W3CDTF">2015-09-30T10:10:28Z</dcterms:created>
  <dcterms:modified xsi:type="dcterms:W3CDTF">2015-10-13T14:34:11Z</dcterms:modified>
</cp:coreProperties>
</file>